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7" r:id="rId2"/>
    <p:sldId id="379" r:id="rId3"/>
    <p:sldId id="301" r:id="rId4"/>
    <p:sldId id="375" r:id="rId5"/>
    <p:sldId id="268" r:id="rId6"/>
    <p:sldId id="376" r:id="rId7"/>
    <p:sldId id="377" r:id="rId8"/>
    <p:sldId id="264" r:id="rId9"/>
    <p:sldId id="378" r:id="rId10"/>
    <p:sldId id="265" r:id="rId11"/>
    <p:sldId id="380" r:id="rId12"/>
    <p:sldId id="257" r:id="rId13"/>
    <p:sldId id="373"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86" r:id="rId57"/>
    <p:sldId id="389" r:id="rId58"/>
    <p:sldId id="394" r:id="rId59"/>
    <p:sldId id="390" r:id="rId60"/>
    <p:sldId id="395" r:id="rId61"/>
    <p:sldId id="393" r:id="rId62"/>
    <p:sldId id="396" r:id="rId63"/>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42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9C1105-B2C9-4950-AC76-E399938FE441}"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9CB9-294C-480D-9D5F-E90A70F248F7}" type="slidenum">
              <a:rPr lang="en-US" smtClean="0"/>
              <a:t>‹#›</a:t>
            </a:fld>
            <a:endParaRPr lang="en-US"/>
          </a:p>
        </p:txBody>
      </p:sp>
    </p:spTree>
    <p:extLst>
      <p:ext uri="{BB962C8B-B14F-4D97-AF65-F5344CB8AC3E}">
        <p14:creationId xmlns:p14="http://schemas.microsoft.com/office/powerpoint/2010/main" val="185590125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C1105-B2C9-4950-AC76-E399938FE441}"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9CB9-294C-480D-9D5F-E90A70F248F7}" type="slidenum">
              <a:rPr lang="en-US" smtClean="0"/>
              <a:t>‹#›</a:t>
            </a:fld>
            <a:endParaRPr lang="en-US"/>
          </a:p>
        </p:txBody>
      </p:sp>
    </p:spTree>
    <p:extLst>
      <p:ext uri="{BB962C8B-B14F-4D97-AF65-F5344CB8AC3E}">
        <p14:creationId xmlns:p14="http://schemas.microsoft.com/office/powerpoint/2010/main" val="295537504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C1105-B2C9-4950-AC76-E399938FE441}"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9CB9-294C-480D-9D5F-E90A70F248F7}" type="slidenum">
              <a:rPr lang="en-US" smtClean="0"/>
              <a:t>‹#›</a:t>
            </a:fld>
            <a:endParaRPr lang="en-US"/>
          </a:p>
        </p:txBody>
      </p:sp>
    </p:spTree>
    <p:extLst>
      <p:ext uri="{BB962C8B-B14F-4D97-AF65-F5344CB8AC3E}">
        <p14:creationId xmlns:p14="http://schemas.microsoft.com/office/powerpoint/2010/main" val="24815357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C1105-B2C9-4950-AC76-E399938FE441}"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9CB9-294C-480D-9D5F-E90A70F248F7}" type="slidenum">
              <a:rPr lang="en-US" smtClean="0"/>
              <a:t>‹#›</a:t>
            </a:fld>
            <a:endParaRPr lang="en-US"/>
          </a:p>
        </p:txBody>
      </p:sp>
    </p:spTree>
    <p:extLst>
      <p:ext uri="{BB962C8B-B14F-4D97-AF65-F5344CB8AC3E}">
        <p14:creationId xmlns:p14="http://schemas.microsoft.com/office/powerpoint/2010/main" val="177570072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C1105-B2C9-4950-AC76-E399938FE441}" type="datetimeFigureOut">
              <a:rPr lang="en-US" smtClean="0"/>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A9CB9-294C-480D-9D5F-E90A70F248F7}" type="slidenum">
              <a:rPr lang="en-US" smtClean="0"/>
              <a:t>‹#›</a:t>
            </a:fld>
            <a:endParaRPr lang="en-US"/>
          </a:p>
        </p:txBody>
      </p:sp>
    </p:spTree>
    <p:extLst>
      <p:ext uri="{BB962C8B-B14F-4D97-AF65-F5344CB8AC3E}">
        <p14:creationId xmlns:p14="http://schemas.microsoft.com/office/powerpoint/2010/main" val="215412526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9C1105-B2C9-4950-AC76-E399938FE441}"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A9CB9-294C-480D-9D5F-E90A70F248F7}" type="slidenum">
              <a:rPr lang="en-US" smtClean="0"/>
              <a:t>‹#›</a:t>
            </a:fld>
            <a:endParaRPr lang="en-US"/>
          </a:p>
        </p:txBody>
      </p:sp>
    </p:spTree>
    <p:extLst>
      <p:ext uri="{BB962C8B-B14F-4D97-AF65-F5344CB8AC3E}">
        <p14:creationId xmlns:p14="http://schemas.microsoft.com/office/powerpoint/2010/main" val="331727408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9C1105-B2C9-4950-AC76-E399938FE441}" type="datetimeFigureOut">
              <a:rPr lang="en-US" smtClean="0"/>
              <a:t>10/10/2013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BA9CB9-294C-480D-9D5F-E90A70F248F7}" type="slidenum">
              <a:rPr lang="en-US" smtClean="0"/>
              <a:t>‹#›</a:t>
            </a:fld>
            <a:endParaRPr lang="en-US"/>
          </a:p>
        </p:txBody>
      </p:sp>
    </p:spTree>
    <p:extLst>
      <p:ext uri="{BB962C8B-B14F-4D97-AF65-F5344CB8AC3E}">
        <p14:creationId xmlns:p14="http://schemas.microsoft.com/office/powerpoint/2010/main" val="162413281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9C1105-B2C9-4950-AC76-E399938FE441}" type="datetimeFigureOut">
              <a:rPr lang="en-US" smtClean="0"/>
              <a:t>10/10/2013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A9CB9-294C-480D-9D5F-E90A70F248F7}" type="slidenum">
              <a:rPr lang="en-US" smtClean="0"/>
              <a:t>‹#›</a:t>
            </a:fld>
            <a:endParaRPr lang="en-US"/>
          </a:p>
        </p:txBody>
      </p:sp>
    </p:spTree>
    <p:extLst>
      <p:ext uri="{BB962C8B-B14F-4D97-AF65-F5344CB8AC3E}">
        <p14:creationId xmlns:p14="http://schemas.microsoft.com/office/powerpoint/2010/main" val="143092873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C1105-B2C9-4950-AC76-E399938FE441}" type="datetimeFigureOut">
              <a:rPr lang="en-US" smtClean="0"/>
              <a:t>10/10/2013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BA9CB9-294C-480D-9D5F-E90A70F248F7}" type="slidenum">
              <a:rPr lang="en-US" smtClean="0"/>
              <a:t>‹#›</a:t>
            </a:fld>
            <a:endParaRPr lang="en-US"/>
          </a:p>
        </p:txBody>
      </p:sp>
    </p:spTree>
    <p:extLst>
      <p:ext uri="{BB962C8B-B14F-4D97-AF65-F5344CB8AC3E}">
        <p14:creationId xmlns:p14="http://schemas.microsoft.com/office/powerpoint/2010/main" val="306676512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C1105-B2C9-4950-AC76-E399938FE441}"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A9CB9-294C-480D-9D5F-E90A70F248F7}" type="slidenum">
              <a:rPr lang="en-US" smtClean="0"/>
              <a:t>‹#›</a:t>
            </a:fld>
            <a:endParaRPr lang="en-US"/>
          </a:p>
        </p:txBody>
      </p:sp>
    </p:spTree>
    <p:extLst>
      <p:ext uri="{BB962C8B-B14F-4D97-AF65-F5344CB8AC3E}">
        <p14:creationId xmlns:p14="http://schemas.microsoft.com/office/powerpoint/2010/main" val="40946846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C1105-B2C9-4950-AC76-E399938FE441}" type="datetimeFigureOut">
              <a:rPr lang="en-US" smtClean="0"/>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A9CB9-294C-480D-9D5F-E90A70F248F7}" type="slidenum">
              <a:rPr lang="en-US" smtClean="0"/>
              <a:t>‹#›</a:t>
            </a:fld>
            <a:endParaRPr lang="en-US"/>
          </a:p>
        </p:txBody>
      </p:sp>
    </p:spTree>
    <p:extLst>
      <p:ext uri="{BB962C8B-B14F-4D97-AF65-F5344CB8AC3E}">
        <p14:creationId xmlns:p14="http://schemas.microsoft.com/office/powerpoint/2010/main" val="130371600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C1105-B2C9-4950-AC76-E399938FE441}" type="datetimeFigureOut">
              <a:rPr lang="en-US" smtClean="0"/>
              <a:t>10/10/2013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A9CB9-294C-480D-9D5F-E90A70F248F7}" type="slidenum">
              <a:rPr lang="en-US" smtClean="0"/>
              <a:t>‹#›</a:t>
            </a:fld>
            <a:endParaRPr lang="en-US"/>
          </a:p>
        </p:txBody>
      </p:sp>
    </p:spTree>
    <p:extLst>
      <p:ext uri="{BB962C8B-B14F-4D97-AF65-F5344CB8AC3E}">
        <p14:creationId xmlns:p14="http://schemas.microsoft.com/office/powerpoint/2010/main" val="1977366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The+Girl+of+Fire+and+Thorns+by+Rae+Carson&amp;source=images&amp;cd=&amp;cad=rja&amp;docid=5ToV8YvXg0f5WM&amp;tbnid=wnq3rFqyLBkCfM:&amp;ved=0CAUQjRw&amp;url=http://www.goodreads.com/book/show/10429092-the-girl-of-fire-and-thorns&amp;ei=4yMmUv_sI8njiALzlIDoCg&amp;bvm=bv.51495398,d.cGE&amp;psig=AFQjCNHc3KzRHZFxZxW6hnKH-6K72NGJjg&amp;ust=1378317643901934"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the+maze+runner+by+james+dashner&amp;source=images&amp;cd=&amp;cad=rja&amp;docid=bmT2gYAbsc-oMM&amp;tbnid=yHQq6fHhkaCD3M:&amp;ved=0CAUQjRw&amp;url=http://carrieslager.wordpress.com/2013/05/10/the-maze-runner-by-james-dashner/&amp;ei=5CQmUqDIK4q5iwL2-IHAAg&amp;bvm=bv.51495398,d.cGE&amp;psig=AFQjCNHeXdzgzyoc8q5tHDtTYZXk6XOYEg&amp;ust=137831792120764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What+Happened+to+Goodbye+by+Sarah+Dessen&amp;source=images&amp;cd=&amp;cad=rja&amp;docid=4uA_P8PTaW92YM&amp;tbnid=jHZEPoRXIixvMM:&amp;ved=0CAUQjRw&amp;url=http://foreveryoungadult.com/2011/05/10/between-two-lockers-with-sarah-dessen-omg/&amp;ei=QCUmUs3cG-XOigKWyYHIDg&amp;bvm=bv.51495398,d.cGE&amp;psig=AFQjCNF0T-q4EYmJp-8toUp2o5fdKX9iqQ&amp;ust=1378318007641428"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Michael%20Vey:%20The%20Prisoner%20of%20cell%2025%20by%20Richard%20Evans&amp;source=images&amp;cd=&amp;cad=rja&amp;docid=-rmHw4ti9M4D1M&amp;tbnid=bBdOKlmV0RervM:&amp;ved=0CAUQjRw&amp;url=http://www.goodreads.com/book/show/11337912-the-prisoner-of-cell-25&amp;ei=6CUmUua3FajGiwLQwoDgCw&amp;bvm=bv.51495398,d.cGE&amp;psig=AFQjCNFttANXSa5pZVfisAA7H2Ov5KtCWw&amp;ust=1378318178527181"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The%20Outcasts%20by%20John%20Flanagan&amp;source=images&amp;cd=&amp;cad=rja&amp;docid=Nr0NaxWDzUriHM&amp;tbnid=Irlr9-CxPAGU_M:&amp;ved=0CAUQjRw&amp;url=http://www.goodreads.com/book/show/10551947-the-outcasts&amp;ei=pCYmUveZC4qPigKUqYDwCw&amp;bvm=bv.51495398,d.cGE&amp;psig=AFQjCNH7B9D-DKccEZgbDqnfD44j9-WkJw&amp;ust=1378318327677399"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Ruby%20Red%20by%20Kerstin%20Gier&amp;source=images&amp;cd=&amp;cad=rja&amp;docid=I0-1lOHxPNFK-M&amp;tbnid=XzYxaD21DfdfHM:&amp;ved=0CAUQjRw&amp;url=http://www.goodreads.com/book/show/8835379-ruby-red&amp;ei=JCcmUouYHIbNiwKbwoGgDA&amp;bvm=bv.51495398,d.cGE&amp;psig=AFQjCNEa9mWxY0dWM-umCLTo8G3_8mQWzQ&amp;ust=1378318494553618"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url?sa=i&amp;rct=j&amp;q=Tiger's%20Curse%20by%20Colleen%20Houck&amp;source=images&amp;cd=&amp;cad=rja&amp;docid=3vvGyc-NQqCUHM&amp;tbnid=KIM3zL8suhgbeM:&amp;ved=0CAUQjRw&amp;url=http://my10online.com/2011/10/tigers-curse-by-colleen-houck/&amp;ei=CSgmUub8BaWdiQL3l4GQCg&amp;bvm=bv.51495398,d.cGE&amp;psig=AFQjCNENBngTykNAKDRPZZQIgoYvdEcsjA&amp;ust=1378318658612221" TargetMode="External"/><Relationship Id="rId2" Type="http://schemas.openxmlformats.org/officeDocument/2006/relationships/hyperlink" Target="http://www.google.com/url?sa=i&amp;rct=j&amp;q=Tiger's%20Curse%20by%20Colleen%20Houck&amp;source=images&amp;cd=&amp;cad=rja&amp;docid=89-qVWfuAjI9VM&amp;tbnid=lqlHWAa7tyxhZM:&amp;ved=0CAUQjRw&amp;url=http://shhhmommysreading.blogspot.com/2013/01/tigers-curse.html&amp;ei=2CcmUvSPEOGoiALaooD4AQ&amp;bvm=bv.51495398,d.cGE&amp;psig=AFQjCNENBngTykNAKDRPZZQIgoYvdEcsjA&amp;ust=1378318658612221"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Legend%20by%20Marie%20Lu&amp;source=images&amp;cd=&amp;cad=rja&amp;docid=SK4ms_l_tSojSM&amp;tbnid=7-1FooUp1K_6yM:&amp;ved=0CAUQjRw&amp;url=http://www.goodreads.com/book/show/9275658-legend&amp;ei=gSgmUtiDEOGriALJnIHwCw&amp;bvm=bv.51495398,d.cGE&amp;psig=AFQjCNHxyINauYNLc10cWNV8ChX78hGHkg&amp;ust=1378318831549989"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The%20Silence%20of%20Murder%20by%20Dandy%20Daley%20Mackall&amp;source=images&amp;cd=&amp;cad=rja&amp;docid=Ech1DiOGeqc85M&amp;tbnid=fgn0umGkyNMixM:&amp;ved=0CAUQjRw&amp;url=http://kybookfair.blogspot.com/2012_09_01_archive.html&amp;ei=YykmUs7NKIrmiALxxIGYBQ&amp;bvm=bv.51495398,d.cGE&amp;psig=AFQjCNHOMbi72_gMKuzPVWOeoPpQydIlJQ&amp;ust=1378318970339578" TargetMode="External"/><Relationship Id="rId2" Type="http://schemas.openxmlformats.org/officeDocument/2006/relationships/hyperlink" Target="http://www.google.com/url?sa=i&amp;rct=j&amp;q=The%20Silence%20of%20Murder%20by%20Dandy%20Daley%20Mackall&amp;source=images&amp;cd=&amp;cad=rja&amp;docid=UjukFm4xtVMsTM&amp;tbnid=PjlOIXoJ4rLpoM:&amp;ved=0CAUQjRw&amp;url=http://cynthialeitichsmith.blogspot.com/2012/05/cynsational-news-giveaways.html&amp;ei=MykmUqiiOciWiAKl04CYDA&amp;bvm=bv.51495398,d.cGE&amp;psig=AFQjCNHOMbi72_gMKuzPVWOeoPpQydIlJQ&amp;ust=1378318970339578"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com/url?sa=i&amp;rct=j&amp;q=Hold%20Me%20Closer,%20Necromancer%20by%20Lish%20McBride&amp;source=images&amp;cd=&amp;cad=rja&amp;docid=YiJjX9aPZXKzgM&amp;tbnid=Lgcb6VBVukre8M:&amp;ved=0CAUQjRw&amp;url=http://alphareader.blogspot.com/2010/11/hold-me-closer-necromancer-by-lish.html&amp;ei=_CkmUtmkH8nRiALmxIGYCA&amp;bvm=bv.51495398,d.cGE&amp;psig=AFQjCNHOUGwHTZ_o2B3-BHJ7tdQDTyzbPg&amp;ust=1378319201650763"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Ghetto%20Cowboy%20by%20Greg%20Neri&amp;source=images&amp;cd=&amp;cad=rja&amp;docid=PXFnA1vwNs42TM&amp;tbnid=6kV49nspS0Kj2M:&amp;ved=0CAUQjRw&amp;url=http://gregneri.com/cowboy.html&amp;ei=uComUuD9A8mrigKE-oD4DQ&amp;bvm=bv.51495398,d.cGE&amp;psig=AFQjCNE4TGN1rCJohu3ggjsXrKHPDmo1tg&amp;ust=1378319370053890"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This%20Dark%20Endeavor%20by%20Kenneth%20Oppel&amp;source=images&amp;cd=&amp;cad=rja&amp;docid=s3B6J2B_GAawLM&amp;tbnid=HcnKk0Q2Jse0qM:&amp;ved=0CAUQjRw&amp;url=http://thebooksmugglers.com/2011/08/book-review-this-dark-endeavor-by-kenneth-oppel.html&amp;ei=aismUpiMNeHniAK2qoCgDg&amp;bvm=bv.51495398,d.cGE&amp;psig=AFQjCNF3F5qgEtpA2PKbUo-bz8lDedM8IA&amp;ust=1378319520002046"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ngel:%20A%20Maximum%20Ride%20novel%20by%20James%20Patterson&amp;source=images&amp;cd=&amp;cad=rja&amp;docid=KM5DklFf5x_cHM&amp;tbnid=ysqcw2sV4nbeaM:&amp;ved=0CAUQjRw&amp;url=http://www.bookcounty.com/mystery-thrillers/53-angel-a-maximum-ride-novel-by-james-patterson.html&amp;ei=WywmUrKFKMTHiwKAxYAg&amp;bvm=bv.51495398,d.cGE&amp;psig=AFQjCNFlVWfseF3ahuhaFLEdfhxYVhHXUA&amp;ust=1378319726162945"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m/url?sa=i&amp;rct=j&amp;q=adoration+of+jenna+fox&amp;source=images&amp;cd=&amp;cad=rja&amp;docid=iHjuzU0uXFl2wM&amp;tbnid=fhtOln3wVw0bcM:&amp;ved=0CAUQjRw&amp;url=http://readinglark.blogspot.com/2011/04/book-review-adoration-of-jenna-fox.html&amp;ei=Wi0mUqLoDcK0iwKeqoCwBA&amp;bvm=bv.51495398,d.cGE&amp;psig=AFQjCNGq001QE3RpeKdgngjQkKnD4EqWfA&amp;ust=1378320086390332"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Miss%20Peregrine's%20Home%20for%20Peculiar%20Children%20by%20Ransom%20Riggs&amp;source=images&amp;cd=&amp;cad=rja&amp;docid=TYpo5_5pFfHP9M&amp;tbnid=B1Q4Th62I4EDLM:&amp;ved=0CAUQjRw&amp;url=http://www.goodreads.com/book/show/9460487-miss-peregrine-s-home-for-peculiar-children&amp;ei=xi0mUqn5McvriwKK5YCwCg&amp;bvm=bv.51495398,d.cGE&amp;psig=AFQjCNGP86UFpR53pIUK7tKWcPbFzYS0fQ&amp;ust=1378320189116445"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son%20of%20neptune&amp;source=images&amp;cd=&amp;cad=rja&amp;docid=H0AokGOTlR7AXM&amp;tbnid=UcxQwsdOnWdaJM:&amp;ved=0CAUQjRw&amp;url=http://www.rickriordan.com/my-books/percy-jackson/heroes-of-olympus/thesonofneptune.aspx&amp;ei=JzImUpzKFIqniAK-joDIDw&amp;bvm=bv.51495398,d.cGE&amp;psig=AFQjCNHQFy0LHob7uWKsN-KtEe9gUmYCkA&amp;ust=1378321253896873"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Okay%20for%20Now%20by%20Gary%20D.%20Schmidt&amp;source=images&amp;cd=&amp;cad=rja&amp;docid=LHAea3JVUpIT3M&amp;tbnid=tqENxoTETcFzYM:&amp;ved=0CAUQjRw&amp;url=http://www.goodreads.com/book/show/9165406-okay-for-now&amp;ei=wzImUoLlAuegiQKO5IHoAw&amp;bvm=bv.51495398,d.cGE&amp;psig=AFQjCNFz1K2gpTgrjcG0Jof5NkjRkivDLg&amp;ust=1378321369176647"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between%20shades%20of%20gray&amp;source=images&amp;cd=&amp;cad=rja&amp;docid=-MA7bY1t9a66bM&amp;tbnid=0c39i6rMjq0JJM:&amp;ved=0CAUQjRw&amp;url=http://www.amazon.com/Between-Shades-Gray-Ruta-Sepetys/dp/014242059X&amp;ei=bzMmUt_2IKnWiwKhiIG4CA&amp;bvm=bv.51495398,d.cGE&amp;psig=AFQjCNHEJSQFtTl13EcjaAHrP0QUMvwiTw&amp;ust=1378321618624555"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google.com/url?sa=i&amp;rct=j&amp;q=I'll%20Be%20There%20by%20Holly%20Goldberg%20Sloan&amp;source=images&amp;cd=&amp;cad=rja&amp;docid=phpkw1q_EgWLYM&amp;tbnid=zQ9V5zCiBD6tdM:&amp;ved=0CAUQjRw&amp;url=http://www.angie-ville.com/2011/06/ill-be-there-by-holly-goldberg-sloan.html&amp;ei=0DMmUqSDK82ZjALQkoDYAQ&amp;bvm=bv.51495398,d.cGE&amp;psig=AFQjCNGNS6pksESdVmGwIr6tB37JbRTpuQ&amp;ust=1378321723306825"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scorpio%20races&amp;source=images&amp;cd=&amp;cad=rja&amp;docid=2ITGhWwWU-Mg9M&amp;tbnid=KQv25Y3fCtNZ4M:&amp;ved=0CAUQjRw&amp;url=http://www.goodreads.com/book/show/10626594-the-scorpio-races&amp;ei=oTQmUvvcM4v-iQLM4oCIDg&amp;psig=AFQjCNG6zwZSqqkkmkC0VxzGGx34jenLDw&amp;ust=1378321945264273"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The%20Running%20Dream%20by%20Wendlin%20Van%20Draanen&amp;source=images&amp;cd=&amp;cad=rja&amp;docid=JBzvHkLI3g9WxM&amp;tbnid=zdxhW02LRkSmSM:&amp;ved=0CAUQjRw&amp;url=http://www.goodreads.com/book/show/8354134-the-running-dream&amp;ei=6DQmUsGuA-vMigKao4HoDg&amp;psig=AFQjCNFCoZSWzkswdcr27q86e9BzX-5c2w&amp;ust=1378322019068985"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3916362"/>
          </a:xfrm>
        </p:spPr>
        <p:txBody>
          <a:bodyPr>
            <a:noAutofit/>
          </a:bodyPr>
          <a:lstStyle/>
          <a:p>
            <a:r>
              <a:rPr lang="en-US" sz="9600" dirty="0" smtClean="0">
                <a:latin typeface="Times New Roman" pitchFamily="18" charset="0"/>
                <a:cs typeface="Times New Roman" pitchFamily="18" charset="0"/>
              </a:rPr>
              <a:t>Get Ready For Book War</a:t>
            </a:r>
            <a:r>
              <a:rPr lang="en-US" sz="9600" dirty="0" smtClean="0">
                <a:latin typeface="Times New Roman" pitchFamily="18" charset="0"/>
                <a:cs typeface="Times New Roman" pitchFamily="18" charset="0"/>
              </a:rPr>
              <a:t>!!!</a:t>
            </a:r>
            <a:br>
              <a:rPr lang="en-US" sz="96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Explanation based on Evergreen </a:t>
            </a:r>
            <a:r>
              <a:rPr lang="en-US" sz="2400" smtClean="0">
                <a:latin typeface="Times New Roman" pitchFamily="18" charset="0"/>
                <a:cs typeface="Times New Roman" pitchFamily="18" charset="0"/>
              </a:rPr>
              <a:t>MS – June 2013</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14558127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0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91074897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19200"/>
            <a:ext cx="5715000" cy="4524315"/>
          </a:xfrm>
          <a:prstGeom prst="rect">
            <a:avLst/>
          </a:prstGeom>
          <a:noFill/>
        </p:spPr>
        <p:txBody>
          <a:bodyPr wrap="square" rtlCol="0">
            <a:spAutoFit/>
          </a:bodyPr>
          <a:lstStyle/>
          <a:p>
            <a:pPr algn="ctr"/>
            <a:r>
              <a:rPr lang="en-US" sz="9600" dirty="0" smtClean="0">
                <a:latin typeface="Times New Roman" pitchFamily="18" charset="0"/>
                <a:cs typeface="Times New Roman" pitchFamily="18" charset="0"/>
              </a:rPr>
              <a:t>And then we DANCE!</a:t>
            </a:r>
            <a:endParaRPr lang="en-US" sz="9600" dirty="0">
              <a:latin typeface="Times New Roman" pitchFamily="18" charset="0"/>
              <a:cs typeface="Times New Roman" pitchFamily="18" charset="0"/>
            </a:endParaRPr>
          </a:p>
        </p:txBody>
      </p:sp>
    </p:spTree>
    <p:extLst>
      <p:ext uri="{BB962C8B-B14F-4D97-AF65-F5344CB8AC3E}">
        <p14:creationId xmlns:p14="http://schemas.microsoft.com/office/powerpoint/2010/main" val="195433847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8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774051387"/>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6001643"/>
          </a:xfrm>
          <a:prstGeom prst="rect">
            <a:avLst/>
          </a:prstGeom>
          <a:noFill/>
        </p:spPr>
        <p:txBody>
          <a:bodyPr wrap="square" rtlCol="0">
            <a:spAutoFit/>
          </a:bodyPr>
          <a:lstStyle/>
          <a:p>
            <a:pPr algn="ctr"/>
            <a:r>
              <a:rPr lang="en-US" sz="9600" dirty="0" smtClean="0">
                <a:latin typeface="Times New Roman" pitchFamily="18" charset="0"/>
                <a:cs typeface="Times New Roman" pitchFamily="18" charset="0"/>
              </a:rPr>
              <a:t>Here are this year’s books, so you can get your team ready!</a:t>
            </a:r>
            <a:endParaRPr lang="en-US" sz="9600" dirty="0">
              <a:latin typeface="Times New Roman" pitchFamily="18" charset="0"/>
              <a:cs typeface="Times New Roman" pitchFamily="18" charset="0"/>
            </a:endParaRPr>
          </a:p>
        </p:txBody>
      </p:sp>
    </p:spTree>
    <p:extLst>
      <p:ext uri="{BB962C8B-B14F-4D97-AF65-F5344CB8AC3E}">
        <p14:creationId xmlns:p14="http://schemas.microsoft.com/office/powerpoint/2010/main" val="264054751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300" y="5473987"/>
            <a:ext cx="8623300" cy="584775"/>
          </a:xfrm>
          <a:prstGeom prst="rect">
            <a:avLst/>
          </a:prstGeom>
        </p:spPr>
        <p:txBody>
          <a:bodyPr wrap="square">
            <a:spAutoFit/>
          </a:bodyPr>
          <a:lstStyle/>
          <a:p>
            <a:r>
              <a:rPr lang="en-US" sz="3200" b="1" dirty="0">
                <a:latin typeface="Times New Roman" pitchFamily="18" charset="0"/>
                <a:cs typeface="Times New Roman" pitchFamily="18" charset="0"/>
              </a:rPr>
              <a:t>The Girl of Fire and Thorns</a:t>
            </a:r>
            <a:r>
              <a:rPr lang="en-US" sz="3200" dirty="0">
                <a:latin typeface="Times New Roman" pitchFamily="18" charset="0"/>
                <a:cs typeface="Times New Roman" pitchFamily="18" charset="0"/>
              </a:rPr>
              <a:t> by Rae Carson </a:t>
            </a:r>
          </a:p>
        </p:txBody>
      </p:sp>
      <p:sp>
        <p:nvSpPr>
          <p:cNvPr id="3" name="AutoShape 2" descr="data:image/jpeg;base64,/9j/4AAQSkZJRgABAQAAAQABAAD/2wCEAAkGBxQTEhUUExQWFBUXGBkYGBgYGBgfHRgcHBseHRocGhocHCggGB4lGxcbIjEiJSkrLi4uHSEzODMsNygtLisBCgoKDg0OGxAQGywkICQsLCwsLCwsLCwsLCwsLCwsLCwsLCwsLCwsLCwsLCwsLCwsLCwsLCwsLCwsLCwsLCwsLP/AABEIARUAtgMBIgACEQEDEQH/xAAcAAACAgMBAQAAAAAAAAAAAAAEBQMGAAECBwj/xABAEAACAQIEAwUGBQMDAwMFAAABAhEDIQAEEjEFQVETImFxgQYykaGx8BQjQsHRUmLxB3LhM4KSJKLSFkNTY5P/xAAZAQADAQEBAAAAAAAAAAAAAAABAgMABAX/xAArEQACAgEDAwQBAwUAAAAAAAAAAQIRIQMSMQRBURMiYXEyBYGRIyRDsfD/2gAMAwEAAhEDEQA/AEhzhRTTETMA2mNiu9zbod9jhHxCkQwDAAeBm3MzzM88GCs2x1Pz2i/iefpjs5btFMqCyybcwBtGwAufTEV7WO3YgeqSbWjpbEtB159RJ8P2xGEBNzpBJuZIHwk4MpcM1BTrszaQ2kwO9pnr4xE4tQqwTUc6lMDQS0g6hAABvEc+mFv4luok7mBPxwevCGB72mxadyNKprLAj3l03Eb4iyPD+0JCtsAT3TaXCcv9waemC6eTAYxk4KGUEgO6qGLANcgwSNUj9MiJ8zGCcvktIAZRLsack91GBKkMQbMCAYMC4O18ZJWYWRidMu52Um02/ccsFJwtjuwU63pgMCO8qK8GfdnVEm3Pa+OKdGooJ1MgUHVvIOsoFjqSG9ATNsAxyuSqf0H7n+D8MbfJVLCDym0QSYAk7740Kp7/AOcRa1m79vd/tuYxEXqdX/8AdjBJWyFQE902/ifpyxxVoMgkrAmJMdJwQiOxQCo0vJHvWAZlYm520E45rZSroYkk6KvZlJuGuPhIK/DrgUaxe2O6LlDIMcv5wXmslpMVKgUamQNBg6QJaNwLjx8MdZjhDU6epz1kX3FRqcA7EyhbywQEeT4loYkqpmeQjwNhjk1dTajuST4TM7dMRVMk6ojxZyQIBtHW3MEEROD14KxQEOICdpBnY02qQOTGKZBjaR1wKCpEdXL1AC6hlVtuU3iLb3xLw1u07jFVYRDGZMEGCefPG24bUDmjrJhC47pMwofujck6o8xjvKcP0sRUiA5VWUmSUgsRBFhqXx6c8aSVYNdjalnNBIVdShSqtEll/uFuQPSIPiMc1K4qEx/QAfudrxHTxxDm6TUwIujQw0g21a5gn/YZXywHWTXZqhA2gLE+eJKKuxm+xOaJamBTA1AkSvQcibXnwxmCMtmRTULT0+OqSTPMhZO/XGYwaFWfq6dARmB/V08N+d/LHNLOOARIYMImJN7/ALnHHEK4NNCNOoFhYmQLRIwJRcCDJFxi2wRNElSgSC3jB8+uN/jIVAFWUMhjqkd4N/VG46Y7pOQrLyNx9R8vrgQrMYba0jOginxOoqqsgqpcgEDZ10sp6qQTblJjHaZ1wvcCqAAARMjvipMkyTqXnNsA+WOg1r41ChdTPTEpTMElbGFJMmAGiCb6TIHIDHC5wwZUHVdve75EwW739xuIOBtWNquBRgqpn2ZdJAiSdjzprT3mTCoN8Yc+5s3eGgIQRuA2pZggkg2DbxbacQEY5AxqMS1q+ozABsBE2AEAb+AvvOOzxCt/+at//Wp/8sQRjTDGoNkpzTQOukrN5u5cyZ3JY+mJX4i5nYFk0MY3EKJMn3u4DPW+BEF77Y0T0wDBlbiDOTrVW7xYTq7pIAMd64OkWMi2MbiNQjSYYaSpBG8uzyYO4ZjBEdNiQRIx2i73j98ajEtbMuupSIkq0Ge7pHd09LNHORjKfEH1A921M0h00lCnXeDgd74ymb3E9RgmLP2ZcNXVVVtGl27wmUCiJY8gLiOZ8l1POVQS+hWAbVsY1Hus1iI1BYPIkTE4ETPOBE2iD9I++uOWzEFihI1eJn1PPFZ7GsAXIXn+K1HAkKpA0gqTMAkxGqP1bxOJKmfAS2okiCxgG4vy5eHXCuo0xf7n94wVmKoZFSyhPdkm87zyB5+uOZjE6ZdSAQSJBuOd7fLfGYXa3CgSQoJ2tfGYFGoi0+uMprvabbYlp2Fxb5/841TkmRY46ErFJhmGCgG4Hyvy6b4F0km3pg2jlncWSowPNFY/QEY3SyZBuGQz+pSPrHTDtNtIFkeZyhpwGIJIkwdgdpwKSMO+I5ZrOVMwJm4MdTzuMC1jFKm2hNRqVQe4txpSBEcixjB1YbXg1i/SORx0MMM7lVimwekh7KmSCG30ySQEIMnBVXLrqzoAppoqKELLZB2jCFhTFhG2JA3CUE8sZggU9Tm6jYSBCnYW6Tvy54idYJEgwd8au4xpiOkY4YY6IxhGAY4Axs42oxjDGoxsDHZA9Ot8aVJxoLfBoJySOmO6tJYlS3kR85xuowMQAB9d/wCYxGRjPBjsU4EmL7eeImxrRiSQRAO+FDgiBINsTVtwB99cSUEsYvMR1kffwxDqM3Hy/bCh4RLQotUsOQ+/rjWNdpYLYRJ+zjWBTDaCcrlmawEklQouC0tA0mOtsWHPUqPDQF0JXzjAM2q9OiDsAp95vE+eHnsnwXTmUqMDCUtQnfUTvuf6mv4DHn/Esy1WvUqmSXdifKbD0EfDF2qOdu5V2GVXjuaq3OZqKLmFqFR/4qQBhp7Pe0+ZpMGqu1agGAfUdcAmJVjed7bHFaDRbSbj4fPHVPMQCBI8MP7RnFMf/wD1GApSrABMg6R4yJ6T9cIs7mQyhBpIVmYRv3oBm8bKOWJOB516WZpFWMNUpqwNwwLAEEc7E4Y+2mYd87WQn8tGhFAAAhRyHOScaWpaoHehJUrdoVkL3VVIE3CiBN523jBTZwk1ZVG7ZgzDvC4JYRDSBJOLFwritReHZhtQL06lNUcqpZQ5E3I8LeeFvD/aGozquY016bEBkdFNiYlWAkESYvibBbzgT1NidKqLC029SZPrgcEG0j5Yf+0GQ/DZurTpsQqMCpn3QVDAT4TE4a+0HEajZTJgGO0R+0IABbSQomBzuSML5Gvj5KaFxL2BNhhlkOGio4Utp8Tt69OeHuY4bSobstQQAYMwY9IvjKLYW6KqMoymGWPMYFzChTcjbrix5rLAElHVlJJA1bDym24+eDPZKqy56kn6HkMpAI9wkWPOwvg/BrxZVFIWDqHofI4iaoDJ+f344sWa47mmqNoqae82lQiQIJsJXYDA/GOI1XqJUb8uoqaNSgAEhmuItcG+A2FW+wjDAmJ+eO3A6xi3e2/EXK5ZRAV8ulRwoA1M3Mxvtt44z2Q4pUGWzokN2NJWp6lB0sdQtI8BbGrNAU/bdFOdh1nEYWcWGn7Q1/1suYT9VOoikETtdZHptjftnw6nQrgUgRTqU1qqv9Gqe75TfAoLbumKclpBMsFa2mdj5yPAb9cQ12JNyCfCIsL7b4ufB+KVRwyswINRKqIrsqkhWA6i/Pfrjil7Q1KKU3ZjUbV3kZacRYx7oIaPgcakjJtp44KcEEbjG8aqQxMAzM43hGOXT/TfiZOZNN29+mVWeqnVHwLYrfEqD06r03EFG025ibH4Rgeixp1AyEqyNKsORBtv9MXHOLR4kA6sKGbA0sjGFqgAxpbr08oPXHRnuc79st3ZlMrV12EzHKMG8E4HUzcrRenIElGZg0AxPuEH0OOs77PVaTd+nUVRuSu/kyyPniy/6ecNZM12uh1pimw1sIBkrAv/ALcCm+RpyqNorWSyOivTUsj6aySVLFZ1gEaiokiOUjxwb7VL/wCtzJ/umOvu2+GOeDZGayBZLmsDY8g8sTyiATPTBHtnlmXN1iQQHcFTyKkC4PnbzxuEZfkvozhaK3Dc2HcUga1E6irHnIsoJPTENLhFHLpSzVSoczTLSgpIQpYGQKjNdL7rEmIw0yHDHfh2YAUw1SkRbcIe8R6H5HAPBappl6ZpmpReFq0xzEe8v9LACQZH7gC0815NVM3U1VK7aHNQ6nJXaTYAG492MFcVXVl8j4pW+dTHGd4L2Wx10WvSq3P/AGsAJVh99MG1aP5WQBggJWm8T+Z1O2FzlDWntoSsCgqEH3FWAdgWYLPiADsbSRiJRK1AxuENQNAsVItI3BkiDzIw59oQO6yyrRBm4bUO8GEXFuuElLKE6lOlVsTGo6ovBJJMeG0+WA3WB9rZ1VrntIDU7pR7nZwb00YmdAG8kweeGvAKgbiWXIUC52/2HecK0ptrJIGqFWwiygKvyC/DDX2Uyjfj6Jg90szHcAaTufMgYClboEo1BgoqZUPJpZkjUb9rT6mY/LFvXnvgTNUw/aMBCh208rFiRbyMYYVaPZioriHRmgEHkSelwbXxDms5p7uky8HY3JxmxoxxZJ7T5cMcoDsMpTJ9JwXwbJ0xQz3eCK2XQFoJAALX0qJPPa+CvaHIsGyxYd0ZdEJjZhuD0Nx8DjjhnDHNHPhdTh6IVQRzGs6V62jDL8iX+P8A7yKKHBkp0jmGrdrR1BWWjSOonkGNSOzBteDv44Vcez7V6vav3dXdCDZFUQqg4bcG7WgvaKdS6Yq0nAh05g859N/XAvF+AbZjLkvlnBMm7UjzRxvY7Hp8xysDZT9wbwOrTHDcwaodlFen7jKGmO7cqQI8sA5nNZZ6DhEqrUtoLurASwLe6q3ibmeeGvDeD1H4XXVFLM1VGURBYKBJAO8Ex6HCvhvA8yAyrl6jM2kSRpAE3uYtBxmuAxq3bESOym0HlsP3GMw2FSimunUBYq5GpNiRYi/IHY43h/Tg+49sW0sw1MkQCGAmQDblHQ4Iq1g0AT4hhbb1i/7YDqqJF+Q+/njtKoMqZJ5N9See0c8LfYAdR4pmE7lOrUH+2q45cu9jM1mKjj8xnqEnZmZ55cyef1xNTyi6UdoH6YBkkieQPI2wIuSc1VBbutUVZU7aj05EYZMXakOFyD6AXqABgWCqokx5jexHpjipwcqssKgnSdM9Wi+17H1wXm6eWpP2f4p6jIYJWhquORbtADfpzGGHGspTWjTrVM25Srp0BaJJMAkDT2tgL788GXwBTS5BE4SjpTZHXXrA703sbSfTnyON5TMdhW1F0kAqJ1HzIPMcp+GIwKLUatSnmWZ6Smp2bUihMWsS5BHeAJHXlOAsmpqSRJIFrHl8YtiblSHVN4JOJt2tZipVWPu6TvAmPHmPTxwxztRly2RdpA01gT4l5g+YBOBBkGLqg5AgAgkHdrjmbRbDE57NgiktbSAgKqEpx3d0A07xceRwu9dwSi7VIVZquh20kSef1wQykIXAJQwoMRqbkFO5tMx+4wbms7m6cTV5TIp0j8gv0nBCVTVqK2ZrBkpyyzpUFj5R0xN7fI3v8CULpLAgkiHYztcD6kDzOBOKUTOq4SQsg2kiRMWBIB+Bwdma69tctpb3oAjQwKrN5sSW/wDHA2brOkiJ75p1ENg4AuCfSQw6A4ZRA5diTI5ZSlISZawGoXaRa58reIxjmZkAgHdSDAmL6SYF9zjeVpANR0nWDUGn+od9RDgbMNuhsRjKKKgRyIKlw0gixUgrfrMR44zQdzCMpkKfegf03HK036/84KfL0iCzARzN+7tyNrwfjjXD8qxQC8xc32iIHXAfGsx+GMKDqK2cwfMXm/0wik7HpUSVqJqh0p91FgsTzYmFUfX44WcVNBVimTqFjuN/GOmLXlcvl2ykqbgksQCAWI06ZO/dB54p3GOGGSyksASSIItfbfpa+0YttpWB54F2bYuwC94bCCb+Ene2Oc8unQU1AkEzN/h5c8E5LNgsqom2oi/MiCTPlgPOKweHEdPI7emEvIKVA84zBFNYAlTBuD/nGsFhSNZekDvIBMTHWxwTksqvaBdfODAm0EWt1jrjeXZVBDtJkjSehHvT5nElEKqtUMhpbQQIvyg8+sYptoQ74jw91cSTGyk2MAcyNjEekc7YZZfgiAIQzhp1RM7HlG8dd97YAr8VDpBBbSQRJ3vcEGQJkmxwy4VmCjU1gOjqOzM3EmNJM3I2vG4wtjKgrJZMUkK6VJF2JvJ3AB5AxEfzgziqA5Xh45fmfXB7pS7zOhUgwGbkY6kQdxscCcVScvkAP/2fXGTwxJ8x+xfnOEhkZ7gBdIie8SDI8QZxLwtTSYCorpPdBZGUHobjf44Z1aOrLlGBiCSDsZwtzrhq+VLvBGTpMpY/qOq995i/XEkrTHlKpJeRhUrAPcdqwkqAsknbYCf84izFVTU7yVEcHUBGljbow+9pjAuazatpYsmsOmmDcHUPjguov/qc48an7bQt+vdUTy6YWrjYXKpUDZpmcwAWbmqibcySNh64moVNAciibi5XSSPPTJHjiPiWUL1HoKx7KlHaRvWqRLM5mSBsBywz4d7OUnkqOxqKJQgwQfAjyxtsU9rBcpK0JUy4EsAIN7Gxt1meuOV4dIDClU6zofTz2MRE/TDij3TTqFR+YzUawAt2gkhgItqUSfHAPGKI/D0qV9H4uoNP/aTt5mcOoU3YjnaVBfC8tR0/noVJkDUhE78zY9IHhgnN8HoU4IXvMQFUEAy1lF/E4H4fkqdKVDTSelVNVJsukSGjkQbA+OMyNVmpZfUL9rRueffHPfAkuH5G3cp9gzhNJSDoaIWCG3FzIPOZ54Xe0nC0qVqWoNpgyiySTeIA8TNsdZXPfiNVamumus9tSH/3UBgVEHMi3x8pl4pXo1KSOs6talWg/wBQi+2M47ZfAYz3R+QPKlaWmkC6gPrKuGB57z7sLHTrzwBxbKPUDdjSdy+x1QvpqbvemCMslI5hu0K97NMHki41mAR0mAfDAWY4Zqd1zEivJJLdJ7uidx0jYYd8ZApN4XgXZHLMjVVKaChEg7giQRPPmMQ5lAajEjZYv4zfDqjRYdoxlyzSSN536+OFGYpHv90rCLEje7X+uEu3aKrCyCqqsYsfATaLDaeX1xmIMjXqLOklT1kj0++mN4vUO4ilI5qUbkxEQY+PzETgvL5qBpaSCdUbzYXHz+OIO0A1b7QI+I+uJ6a6GVtIeQe417Hn4WPywEwUMafBVqGy6VO1m6AE73humMp0ytCpbVpBOq4iwn4jl9MH8Hqo1IBwAVgWTfxYwfLlthjlMkp1qo7rbi0EG3kPhOFbHUcFfyHtFmGqEapVp7rcgJsLiSAcPeImcrw+IE9p5b4Fz3CadJtSoQY0wsGN9gSJkEbnEvFM0lTL0aQoZhOxjQx0HlB1DVsZm3OMZVTIyT3LHcd5fKv2DHVssgctvPywqrvUarl6a1Wpr+EomAFNzq6jwwUlSp+F7q3IhgN4P0wEM0Xq0mFBk0U1pEMwYFF25CDc4lF1FlNSNyjg7zNKskN27Ea1GyX7wnliTMNprZpwJ0ZkOd9g0nzsME8VDSmmmXUMGKgwTF4kiwnwxxke0fMVWak1Nat2VmkTEGCALHocbf7cg9P34WKN6QuazCk2qN2qGd1cSCOo3+GHmRpQCdliTJtb7GK/ncjUQBdBqU1nsypAenO4BIIZf7SPIjES5iq/dFOu/LS+hF/7ipJIvyjAaUnuTMm4x2tE9c6looD3q2ZaqP8AYo06vAEjEPHZFFQqI5/FOBr127nIqynww94TwWouuvUIasQAqiwQAWVRyAGEubpVyip+HcMtU1Q+se8ZB7un3YPXkMUUlZNwdL7shamtTSV/Ly8qK9MDvq427Rjd0J2O2LJxUJooaLAVqIH/AJjEFXhb6FrIB2lw6H3aikCUYc8J0/EKygUKhpI4daZcGCDIGrTOmfXxwHTaYyTimqOuCcNNSiHptoqo7FWHmfkdoxzmaRqBnpJpqBl/EURyM/8AVpj+k7kf8y19lqdRNYZCiElgpIJE8pgSL4P4nwtiy1qBArJty1Dmp6g40ZU67GcG42uSuZPJ06n4gVApU1qouP7jjebWpSTTUAzWXH6X99B1R95A+xiQ8NqIhZ6ZbVUqMyBgDDzs0biZwE9ZioQU8y/g5pqPVlkkdYj0xk6dphatJNAWY4VorOlKvUVYWohnVKsNQm9yNp8BgKp2kt2rGoohdRWI5/A6vniwU8q411apGtoJjZQLBVHIAAAYXpDioTPeN0MWEQPiAPnhJz5orCLSV8lezKQx8gfrjMd5ihpci8CwvyxmMUsEIJK+J8bxt/GCKQaRAkgEDlYwOfn8sQosgHnIjwEnn8cNaid0CCG0tJm3KPUXOLIlRwy6WFajAuO6TBN7R6/fSzZTMpVGuNoE7MOoMfC+ENPKMKekheoJPISdjY3EcsTZakQEqgAaiFqC63NlaRsWNp69eQvA3DHNWqQ173WCB4Qf8YYK4ZL3/bC+lSVyCrFhaxmRa99wQOuDqGUUWjnbw+eJyHRNlFAEC+IhkmDbm/I4a0svbEyZMz16Ylka0D8OpAHvtI+/DB7UFnun44j/AA+ne2IKnE6amNQJ2gEE/AYKi3hInKcYq5OkGLTE9cdrRE7A4Hy1Sq4OlCB/db5DwxxxLLZhApXUSTcKosIJ5zuRGLR6ab5wck+t01+Nsc06RXa+MrU55Yq+X4rnEpNVqUg6CdIAKswneLiPS+DeG+2FCoBr1UmImKg+pEjBfTz7K/oMeq0n3r7HFKkIxgy/jifK1kqLKEMOoIIxIlAAAYk00dCaYKMsMYKUcsFimcdhrQcZIIrq0MDZigMO1oAg3vhZmad8LJDJlf4hlgSDcxMT8ziv5ygA2LbxCkY6YrfEKf8APniYxWs2O/5Dx5k/xjME5mncmxk/t/xjMNY1CegAsc9j6nkcMagnmbFdp5kTHjGFuXYkiRbx8f8AOHWXod0gR7siDMW8p5Y6SSGnCqAOkFibHSZN1PXx8PL0Po8HHY9mxYqSdxcCSQB4XGFeQCMoKVkUiDo1ek22sfvm6yZcGCQR19Y2ja3LAaoayHJ5LTClrhZJFvAkjrhzkcptzjafvfC5oDEnnYT0G/34YccDJBn+fSxwKsm3QxoZQ4MXK4YUU1Yi4tU0rpX3jz/pH84eOneERnqUrZTfa3OMymnTY76WI3G0gHrG59MSexvs6sBnECAY8fsY54tw6F7ovM+vXDjhWdKU4VDWqKBIED4kx1+WO1R9OPtPL1H60058J8FkpUVGwGJTM+A38cV2j7W0Q/Z1Q9BiYHaL3T5MLYerpeGBkeBscc7i1ydsZxa9oj9rM/XWi4pUCZBGrci24Ax4nwziABiqwWCbkks5J5dB449h4/X7HWzK9RNhTDQGJ5E7xIiAL7Xx417R5uXLOiLUMwFBAUE7Qd4n546tKTgtyODXgtWWx9/5RashnzQqCpSO+4Huv5xz6HHpXCeIpXph1PmOYPQ9Dj5xqVqjEai56Az8h/GLp7FcQfKsSq1DTbcRAPiNXP64TX/uMxjTQ/SRfRx26k7X+j2sNbEOjEeTzq1EDLtiYC/yx5rTWD2E7yiBsLq4vhhWB5fthVXd7gx8MIykQLN1gJtOEuecEHDioh8MKM7Rudh6YmOVbOMSbC2MwZnqV8ZjWMuCs5FNUX9J+Pnh3w1CCwsOXhtO3kR8MKsit1DIoXqvKeuLBl6ILgzCi2+5jvHyE+Vicdfcigzh6x3HC1F0+8AOZ2gjyGHWRydNW/SAIsIHUiYxBksgoOtLAqgE7+M842ucE5bKtKsTaBJJ9T9MaTCkd107wXeT58zI+UYd5Jb+X3zwtqUdNVY89j9i330b5U92xB8ZHW/zGAmSkPMs0AYXvUkSed8dVcwFpk9FJxWs5xOZ0kjwx06SxZyasldD7JIGViw22OEPFuDV1BNFiNRl252B5dBfEmRzbMFCsRJBtyIPPzFsWrLV1YWIJBhoOx6HocVbcTmSU3RQMr7GVqtImtWLPIKpJPdm5M87rA8Opta/Yrh9XL03o1B3VbumZmRePDbD5MapBtZP6YthHqNpoqtKpKRRfbzjtSkxCpEkqrc7DvEWsSZHkPHHlHFsrP5pcmoxnT/SOV+WPS/9VM3UZglJWOmAWUExPKQIXHnVXhdVlgjTtuRJ5RAP1x1JKWkopZOHco6znKVZr9vFCirnXLKxM6YgYJfjFUMDuABCn3RYbgb+uOqmUZGGrugEX6+tpx1UywOxPh4fyMSiprF0drho6lOrVHo3+nnHxVY0r7AmQN+cCdpx6Kq2x4t7DV9OaQagTt449txx9Qve2dfTxUdNRXYHrCOWAq1PeYnf79MGV3HoN8CV16TPUfd8czR0xYmqnS2k84I9d/h++AM1UGknfDHOsLaoWPmDuR5WPphNmefkJ874mx0Ic6b33xmOc/vfGYFlEgPLZYpUAdNMhQQZHXcHcwcMsrkaTsKesKHNRlnlpLG3wvfacC8T4yJQI6mIYkwYbe0EybkxO9sB53NDTUZ7QFVRJ7Rpg6iJgSDJPid8dKt8kEW9eIKqoQU0MdIYkjVcsTpALFRG4EGBfaWtGCiOsxGozZgNW8cpHLHmfDOMrTBZlFQhlCl5D6dJ7sg2ExB8Dj0jJ53tsuHTQZpEnSZg8xtvNsBmiw/NUSoAvLEKotaSL23je3Q4NhVAFhsAP2AwJmszqrhQJKDeVhSw3N593YDeT0kSrSC6iW1Ej3j5/IYWxWjnjmaCZc9TAHxx5tneLNrIAAjmfji/8cp9rl2VT3olf9wNvn++PE8+zBjrYFuYE93wPTHZpan9Okcc9N+pb8F14Tx+pGtXBcEQhEysGbCLz0x6N7J55a2uoAAxjXBkGBv4GCAceFcHzMOIMMSQDyEiNvPHpH+nK69dNiwloaDvA2PgSBiqe6JzSWyZ6Pm6lQIzUlDsB3VJgNe9+VtsL+F+0i1KzUatGpQqASBUiGHgVMYW0faSqc1Vp0qHapTBjQ4kgEDZo5z/AM4Lqe1Ap0RWrZerTNx7u0MQJJiJifXCqN4od6iTu6/bBUP9UczmBVIX/p2iIJ2EyN98ef0cxUNrz5YsvGuItmaxq0yxQ7od16+mHNHhVIICYYaQSTsSeQHQR88de1qKSZwRmtzcop2/3KfUZ9AEn72wPwylpqNI2afOeWLLU4UjkhQVYkReQB4zgXJcN7MsCykcieR8RP74hclK2elpxhspKjjg9BBmEcEapuAItt649oo+6D1GPLuDcOVnUIdRnvMfu3lj1Sio0AdBGObqHcrOjRVKgRqikm4nCutX0lgtwI7kGdt1/g28sd8UfQSSJPyPS/IgxhTmM8C4MxqEdCN5kj72xyM6UiTjVc9mdCk6tpBsfDFbGfVjo2bYzsYGwIO++GGbz7BijiJGoEciVI2BPMj1wny1BVrrqYNPe739U7EdTP1wkmqHS8CrPVzq8P3vjWC/abOhqsrsFCwQBcEknx3F8ZjR4K5KYmXdW1KsgEXggGPgYsb4fKn5Dd0hzACiTBYSxjYd0zYTaMB5nMIY7K1zqQg6elwWOqDPTfDHhXG9NSWp6QgiEDFSQIDNe8nnI2G+L22cmBQvDnCU3gjU7b2soM2uZENM9Rj0OlXSnQAXs0QK2pZXukkmDHM3+GKZxDLuzrqRgKhDaGYKCDc6SBEQslrHw54X1OC1lZezpswdZXSN7GROxsTvywXnk0ccHouQWo7K+pQlQ6mUTYKhGl2BBMdm1j8MH5jiQFJ27s7CCZjkSsEjYkCRtim8L4bmE/IdwAFBlQXKoSQAIINzNrm3TBWcpDU1MVCyhgzk23XcrYgAQJ5d0dcRaKLLyW/h/E+zpDto2vHgDa++2PKPa/IaMwXCwH70dDznpyPri5ZBFciAuhLhmJ97q39REGB43vbAftBkO0pEIdTjvDqfPpPXxxtPU2yph1NO42eeK5RgRyM4uHs5xXs8yCGKh1v6f8iZxWM5SkkgQIuOhxxREAEuRe0CeV+YjeMejpyr6PL1oKcfk9x9k+CKjVK2simy91gfdgyQT5RvhdxzjRcMvatUSIAYCDtLGBc74qT8VdqS0kdlpFQxG0k+G+2NUEOnTrmOnxx36Wj7tz47HgdV1EnBRWH3OsrluzcOm3Q/Txw6os7sZut4GwU+XLCzKZhGRr6Su4bl0Mc+VvHDHhGelQrobiZAN72MbxbHPqzqeOD1OljJwuSt8DGhl1QA7zzid8EZ3hcrKGVO4BsPLpjrLaX2v6RGLRw7hgMGIj545pTuz0VHuA+zvBQi6juPmcOadEgzB+/rhhTp6RAxxUxzyLJiDjVNXUjUZA6SPIwLYq2bybINQDMm7d36av25fK656hqg8xsZ/fFU47xGpTJQaW8h3uvOxMdBiEmdEBQuVp13SKjBoGob6IABtubx88EF1NWag7yh2Toe6Z/gif1YScRgqj6ij2YBlKm/NW5j7viKhxdmqpqJYBZt/UF6Ac5viUk2U4NceoK5R2Iy6kGATJmbj3dhHTfGY44pxRR+aBqLEAKGA0qEU8weZ9fTGYycgYKlmczqqMVGkE2UCwv/ABhtw3iCEMhYSzszNpJOkAaQsEXLAenTCapXtBkbWkiB0PONsT8PyL1B+WpPlOrmZHUWv4Tjsfk5S0UeKvNGqwsFqKqyonVYt3yYmOZ5HC7I8bZqwbR+olAGKqoAIUDlALEzHXrg/P0KS5BC6OajQqtDQLcv0wBqNt+fPFWyNcqQL7wD/TJuY57zuL4CjeRrqi3ZviRpIapVWqNzYbgnugDkB0HU4iy1WpmqjllEQCUBAYwFVVP9scv+MC5DhzZiK1RhpV1EvIUgRPeHKLdZPhhrUyS06r1abltP/TIDQs3MyegMf4xKTisFFbkPcjRpqnfo9myiYa4KyAIY3Bn0xHkMsCW0qfHY/wCB5WxulXeqihyTpFiefkOXz/neSSHsCO6JKkx92+eITp8F4/Iu4v7ILW1skg3xRczwd6LEPaNifPHq9HPBSQ1p+x6YgzaJUDKygjkf4wdLqHDDJ6mgpLB5Zw3iAErUuJsf2xYjmEUx7vO8bEYm4l7Ed6UtPK+Jct7E1XN2BiB6Y9fS/U1GNHidT+krUnu48m0CMdQIOrusPofQfthknEGLBYBC2BA3HLw8cdZb2Kqj9Vhh9wn2V0EFz6DEZ9SpZOnp+kemlFu64C/Z/IFjMff74umXTSIwPlKYVQFEYmNTEt5eiRmwO+NO2/liCT1/xhZSHigfPV9Ii/mLx4nFH4jxYU6mihSV3NgzEkvqAm/LmPXFn4vxFaakGC8EhZ3PKee+KXlmqPWFSmgVg8k3iPFoj4Am2xjEL7svFeAj2ty1dqQdtKUwFDCLljAAAgmJ22wlOXYqBlqSklQxJJJHI6TuY8BHzxbeJNVrhadQDQSNS7FhP9UaTztY4U8Z4nQErRfs6v8ASARAUAaLCF5KI6epnbrA9ZyUvPZNgSHXTc7SbnkQbiMZhv2eXZA2YlGJMHSxLDkSR5REDbGYPrUH0yoGksLLCTCnoPGZ+UYI4PxVqFSaTG4KmdiCCDbx5YBBLe9e+98dU+53o5QLctt43icddHJY94hxyp2NPLmVSmrAauYnaQJ5R/GM4BwtcwdlCixXUAxtPdZgQD4TeOUjCarX7YgM4UKvdnbxAjmfng6hwtwQ/Zq6gw2udIP9wJGkeO0jC1SG3ZwP/aOitLKqofZ40gGWABhmSYtBE+eOPZ7h1R0WpUqwpHdFjqUd28GxG1yOXTHeY4hVjVUOWqLTmETSXAVtmAlYWREDZpGBameFYuUpU1SDDBYck3MEHdfAYi7qkMvysuuW4jTFJFX8sQ+mZkwYM9CCOeK9meJ/maQSLzvv99McUqT1KFN+0hl1KyvMETZhNxN9pvgZcst/e1Ddd7EcuomeuIJUdMeDurmATbVMz8fD44ecGqWIJO233thbwbKq1yJ8+vp6Yd/hUNiQJtvH7cjB3+GFlK8FLwTJmgG0yfGxMHx5YaZfNgR4ieeK/Ryp1MB7s28fKdsGq7alMCJANuRt1thGvArRY8hmpm+JcxWvhPlGh97bYk4jXAYdPMemKwlgntyWXK1ZUeWMq5gKJJjzwpy+bAVQLkgRPK15xHVZT70H9vLpivqUS9PIz/HKdgTb73xKXMWBnkCR/OE1fMABekWHUgThcvtFSQMXqQ62Zb2ItpUEd6L3HnzwY6ibyZwoZ8ZywqKwgdpESCRpuJv5ThPxThyLTRQhqNq0jSrEwBPkbz9jEXHdbvroltYXYFYZSJvtt63wGePPQ0pUFMsTBEksp3E/0ze/jO2Jzkm8FIqlYFnc9XpL2RoZhQ1wwqHVyNgAQNo7wi4nxQvU/E1NQdqTT+a0DSF2JBEH08cXteL1BTNSoAJMG9+zkzDDeBE2tio8TzFWvWDDVSoyCkrCtpE6jMCNvSMNp6mGkjODbTbFef4mkiiikokxMyTJJY+J1egjGsQ8ZYtWZwsBtgFsY3aJtc/PGsUUYUBylZX0Jkxc9emClF12CztNgRE2ueeIEUqQDM8xtHT6YnrVToWmAACZ2ljMXJ35bY6GciHWTrumr8PSRkKqHZqcMrXkK7XBjpFuQxPw6u7Coq00ZAjSWK9w9QSZN+QG+E9bMGmCpLASNMDukjnJNiQL/wDGAFrvTbUrMCDE6jK328sI47jcMc8N4UU01jmEpUS2ksVYtDKwPci8qI9d8NcvW7JlNPLhKbBl0OzAuxmHOrVADEC8zbbCrjPFy9BKfcIB1EhSCSIEmRY33EzO+HfstVdsoqh1UmuyrLtF6SwCFBBM/oaASRO+BtbWQ3kXcPzz069OmzaEV1YqbgHZl63naY3xZeKii/8A0zoZfdECHnf3bg879fTCnIOhr1a7UtNLWwprAkmZCaRcH3bbA2xzxnNxTd6PZzRfQ2kzKVNm8dNUMPKoo5YhLT3Sx2LQmorIZw/MKq3a8jc7R9xhnWzULqkbrF+fxwryWeJy2WYuyllqSF1gT2zbgW8L/TBdKgKhoqQdLNBAO40liPAnTHriU9KpUdEZ3Gzutm5b3k8QD16X2/nBRzLAGQIO1/KI6XGFCZxwFYOyWkKrEJ5BPdjlcX5zjrh1fTBcjTOggtyI77CeaoRHiwxowTdIM29tss2WzI06mBQ23Nvn4YC4jnNTDTB2O4P0OB/xLaihcgoKwNzYijU7wIExYERNowFm5PZmVLBdRe5Dh47MAmC+nSwkiQSRyxX08WTjJ7ki00M0AANQ1QLEgkeGNcQ4kEF2VfM4RjMwmoE91ULUyTaAFDoNmUm5/UC15BnAnF6teStAtIK6irEEyqtNiNW/oIAwnpW+cG3/AMjdeJBnWWBUAkX3OwjqL/Hywnz/AAurWqmqQgpsQCQ8QIuxHWNzznHPBpdqdcKB2i1BUWBpcqzL31Fu+IkCBqDEYPaRpHe0Nr0gnvU27NpRm52Mgn3hfkYotFxYr1FJcHfE8zRpIgUmkVGkEMTtzuZI8L+WFVbJJXcutTviDKxeW3I6xHTfC7jGSamhapdzUC6ZuTBiQBBNxvy644q578GAtOppqQGYXOl9PXYHlH7EDCODbxyJvGHEc5TOhQatQLIZpAJGrujSSIBFzO94wVka9MQ6BKgDATpXUGPXWJMbyfmMU6pmair3jJbvQTMSAQSB4EfAdMT5WvopszOQ6zs0E7C4/UIO+GUNuUOtS8DrjtUtUZw5p307EG0/q5i2wMYzFczOeNRV1EWmAb/5NgPLG8UabzQVOIEr9yJn6i5t6DGu0k6mi0Dz5emOYhWiCO6RI69PiMdBAwuSADsIty54uchIjvXIWBuJYzAA3LOSYxFTY0qlxLXlWuCCLTfvSD92w74RnEWlUpvTkNJWoN5Bk7kahYf+I3xLSNJ8uWNWmalw+qn3p3UoRuCo8wfgQ3RtrYHmIWoWSn3HuKQElQRynyO/TEtHMgUDS7OQKpqKW3EqFAgbxHTEDcOrdktQ6dJGpYYFhNvPkPLywL21QbrGqLx62+uBVrA0VXI/p8R1RUcKamklmGoFmiFZhsWBMlhuQJBvgbJtTAa13ptSYMTBVvEcwdLA9VHTAIzbBRqB26D9r4wZtYsJnwt/nEmpHSlEeU8ygFJeyWKQfSZYTqbURA8SbiN8bGYNtMqwIZSOR3BHS/0wvyju5vBEbSb+mDqdIk8gY+4PhiMrbzydEIxS+DurmQe8yKZNwGIQn/by8gQOkDG1rEKIMAAqR1Jkk35k/QYiq0QWiRbcHw2j76Y6zgpgd3VveW8YPyOGSkxZRikdZPiGpwxCyKfZn3u9+Waeo/3aCB6DBnaJGl/duVv7pO8GbAxcGxgGxvhTkH0MxVlI8b25/wAYlq11ZtRIuRZYtzFo2nf9sNUlKzQUGqG9aqoaQAAbWMwCZIUTaYHM2tbDCrTVtAW5AUTrIMDYEgQwGwsDaJ2ikcU4wA5US6iADcYecJztUhYYDYwAJIPLvWth4xleSTUXwXnL8CAQMCsgfDewvP6ib7m5wor0nFR9BkaArWtBkAx1ESDyPngr8cyKdbsCbXCCfK18V7iOdqB57UqP+0HrAtOw+eKayqOAacb5GVSmgqrVqwGUau9EBRCyR5Ob+GKFxekqZlitQuuqxlSxBjnN9zveAMPc9xQtJdZtdmBJ7wjY3OwthPmMgxbSiy1ipJ3AEEr4eHjjj0XWWxtfTXZEmYTVFSmPyT1gMTbWB13ws4lRVwGWzAd4GAAOUdd/pg3O5orTpkQDBBg7k+8ZFmEib7Gd4woqOWWfCD5csXhF8nO5LuaQgLDXM23G4vbfG8CaiOfzxmLOBNSCa1YgBeRC2/2zH1xqiQWURYkA/wCeWMxmKLgD/Ia8SYLTXSCIYkXmLkiPCLXmYwMwm4lQ9NHIHUkD196fPGYzBkbuc1KzALT1uQeRbu/+PpgOrXawm1voB9BjMZhEF8BGX8OeN6iQb7WxmMwjKxGnCapMEyTHXoD/AAMNBUtP3ef4xmMxyaiyelo/icVDMzeBPxxBm00gQTB3+/QYzGYWI8wfKmGYgkbfz64yokFiLWPX75YzGYpeRUlRFmcuoJJAIG3xjf54L4bnSrbDYR4b4zGYtDlEJ8jVMyzC5MfyfH+MLq1Yu5kkwoMk3uAd98ZjMU1+GDS5Mq0pgfPfYav2GJuH5tlQmxApsdJAgaBIiZiefxxmMx57yir5K/VzYcgadhaSIERyAE+pwPmQUYgH5dfDbGsZjs0zz5LALynxxvGYzFySP//Z"/>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UUExQWFBUXGBkYGBgYGBgfHRgcHBseHRocGhocHCggGB4lGxcbIjEiJSkrLi4uHSEzODMsNygtLisBCgoKDg0OGxAQGywkICQsLCwsLCwsLCwsLCwsLCwsLCwsLCwsLCwsLCwsLCwsLCwsLCwsLCwsLCwsLCwsLCwsLP/AABEIARUAtgMBIgACEQEDEQH/xAAcAAACAgMBAQAAAAAAAAAAAAAEBQMGAAECBwj/xABAEAACAQIEAwUGBQMDAwMFAAABAhEDIQAEEjEFQVETImFxgQYykaGx8BQjQsHRUmLxB3LhM4KSJKLSFkNTY5P/xAAZAQADAQEBAAAAAAAAAAAAAAABAgMABAX/xAArEQACAgEDAwQBAwUAAAAAAAAAAQIRIQMSMQRBURMiYXEyBYGRIyRDsfD/2gAMAwEAAhEDEQA/AEhzhRTTETMA2mNiu9zbod9jhHxCkQwDAAeBm3MzzM88GCs2x1Pz2i/iefpjs5btFMqCyybcwBtGwAufTEV7WO3YgeqSbWjpbEtB159RJ8P2xGEBNzpBJuZIHwk4MpcM1BTrszaQ2kwO9pnr4xE4tQqwTUc6lMDQS0g6hAABvEc+mFv4luok7mBPxwevCGB72mxadyNKprLAj3l03Eb4iyPD+0JCtsAT3TaXCcv9waemC6eTAYxk4KGUEgO6qGLANcgwSNUj9MiJ8zGCcvktIAZRLsack91GBKkMQbMCAYMC4O18ZJWYWRidMu52Um02/ccsFJwtjuwU63pgMCO8qK8GfdnVEm3Pa+OKdGooJ1MgUHVvIOsoFjqSG9ATNsAxyuSqf0H7n+D8MbfJVLCDym0QSYAk7740Kp7/AOcRa1m79vd/tuYxEXqdX/8AdjBJWyFQE902/ifpyxxVoMgkrAmJMdJwQiOxQCo0vJHvWAZlYm520E45rZSroYkk6KvZlJuGuPhIK/DrgUaxe2O6LlDIMcv5wXmslpMVKgUamQNBg6QJaNwLjx8MdZjhDU6epz1kX3FRqcA7EyhbywQEeT4loYkqpmeQjwNhjk1dTajuST4TM7dMRVMk6ojxZyQIBtHW3MEEROD14KxQEOICdpBnY02qQOTGKZBjaR1wKCpEdXL1AC6hlVtuU3iLb3xLw1u07jFVYRDGZMEGCefPG24bUDmjrJhC47pMwofujck6o8xjvKcP0sRUiA5VWUmSUgsRBFhqXx6c8aSVYNdjalnNBIVdShSqtEll/uFuQPSIPiMc1K4qEx/QAfudrxHTxxDm6TUwIujQw0g21a5gn/YZXywHWTXZqhA2gLE+eJKKuxm+xOaJamBTA1AkSvQcibXnwxmCMtmRTULT0+OqSTPMhZO/XGYwaFWfq6dARmB/V08N+d/LHNLOOARIYMImJN7/ALnHHEK4NNCNOoFhYmQLRIwJRcCDJFxi2wRNElSgSC3jB8+uN/jIVAFWUMhjqkd4N/VG46Y7pOQrLyNx9R8vrgQrMYba0jOginxOoqqsgqpcgEDZ10sp6qQTblJjHaZ1wvcCqAAARMjvipMkyTqXnNsA+WOg1r41ChdTPTEpTMElbGFJMmAGiCb6TIHIDHC5wwZUHVdve75EwW739xuIOBtWNquBRgqpn2ZdJAiSdjzprT3mTCoN8Yc+5s3eGgIQRuA2pZggkg2DbxbacQEY5AxqMS1q+ozABsBE2AEAb+AvvOOzxCt/+at//Wp/8sQRjTDGoNkpzTQOukrN5u5cyZ3JY+mJX4i5nYFk0MY3EKJMn3u4DPW+BEF77Y0T0wDBlbiDOTrVW7xYTq7pIAMd64OkWMi2MbiNQjSYYaSpBG8uzyYO4ZjBEdNiQRIx2i73j98ajEtbMuupSIkq0Ge7pHd09LNHORjKfEH1A921M0h00lCnXeDgd74ymb3E9RgmLP2ZcNXVVVtGl27wmUCiJY8gLiOZ8l1POVQS+hWAbVsY1Hus1iI1BYPIkTE4ETPOBE2iD9I++uOWzEFihI1eJn1PPFZ7GsAXIXn+K1HAkKpA0gqTMAkxGqP1bxOJKmfAS2okiCxgG4vy5eHXCuo0xf7n94wVmKoZFSyhPdkm87zyB5+uOZjE6ZdSAQSJBuOd7fLfGYXa3CgSQoJ2tfGYFGoi0+uMprvabbYlp2Fxb5/841TkmRY46ErFJhmGCgG4Hyvy6b4F0km3pg2jlncWSowPNFY/QEY3SyZBuGQz+pSPrHTDtNtIFkeZyhpwGIJIkwdgdpwKSMO+I5ZrOVMwJm4MdTzuMC1jFKm2hNRqVQe4txpSBEcixjB1YbXg1i/SORx0MMM7lVimwekh7KmSCG30ySQEIMnBVXLrqzoAppoqKELLZB2jCFhTFhG2JA3CUE8sZggU9Tm6jYSBCnYW6Tvy54idYJEgwd8au4xpiOkY4YY6IxhGAY4Axs42oxjDGoxsDHZA9Ot8aVJxoLfBoJySOmO6tJYlS3kR85xuowMQAB9d/wCYxGRjPBjsU4EmL7eeImxrRiSQRAO+FDgiBINsTVtwB99cSUEsYvMR1kffwxDqM3Hy/bCh4RLQotUsOQ+/rjWNdpYLYRJ+zjWBTDaCcrlmawEklQouC0tA0mOtsWHPUqPDQF0JXzjAM2q9OiDsAp95vE+eHnsnwXTmUqMDCUtQnfUTvuf6mv4DHn/Esy1WvUqmSXdifKbD0EfDF2qOdu5V2GVXjuaq3OZqKLmFqFR/4qQBhp7Pe0+ZpMGqu1agGAfUdcAmJVjed7bHFaDRbSbj4fPHVPMQCBI8MP7RnFMf/wD1GApSrABMg6R4yJ6T9cIs7mQyhBpIVmYRv3oBm8bKOWJOB516WZpFWMNUpqwNwwLAEEc7E4Y+2mYd87WQn8tGhFAAAhRyHOScaWpaoHehJUrdoVkL3VVIE3CiBN523jBTZwk1ZVG7ZgzDvC4JYRDSBJOLFwritReHZhtQL06lNUcqpZQ5E3I8LeeFvD/aGozquY016bEBkdFNiYlWAkESYvibBbzgT1NidKqLC029SZPrgcEG0j5Yf+0GQ/DZurTpsQqMCpn3QVDAT4TE4a+0HEajZTJgGO0R+0IABbSQomBzuSML5Gvj5KaFxL2BNhhlkOGio4Utp8Tt69OeHuY4bSobstQQAYMwY9IvjKLYW6KqMoymGWPMYFzChTcjbrix5rLAElHVlJJA1bDym24+eDPZKqy56kn6HkMpAI9wkWPOwvg/BrxZVFIWDqHofI4iaoDJ+f344sWa47mmqNoqae82lQiQIJsJXYDA/GOI1XqJUb8uoqaNSgAEhmuItcG+A2FW+wjDAmJ+eO3A6xi3e2/EXK5ZRAV8ulRwoA1M3Mxvtt44z2Q4pUGWzokN2NJWp6lB0sdQtI8BbGrNAU/bdFOdh1nEYWcWGn7Q1/1suYT9VOoikETtdZHptjftnw6nQrgUgRTqU1qqv9Gqe75TfAoLbumKclpBMsFa2mdj5yPAb9cQ12JNyCfCIsL7b4ufB+KVRwyswINRKqIrsqkhWA6i/Pfrjil7Q1KKU3ZjUbV3kZacRYx7oIaPgcakjJtp44KcEEbjG8aqQxMAzM43hGOXT/TfiZOZNN29+mVWeqnVHwLYrfEqD06r03EFG025ibH4Rgeixp1AyEqyNKsORBtv9MXHOLR4kA6sKGbA0sjGFqgAxpbr08oPXHRnuc79st3ZlMrV12EzHKMG8E4HUzcrRenIElGZg0AxPuEH0OOs77PVaTd+nUVRuSu/kyyPniy/6ecNZM12uh1pimw1sIBkrAv/ALcCm+RpyqNorWSyOivTUsj6aySVLFZ1gEaiokiOUjxwb7VL/wCtzJ/umOvu2+GOeDZGayBZLmsDY8g8sTyiATPTBHtnlmXN1iQQHcFTyKkC4PnbzxuEZfkvozhaK3Dc2HcUga1E6irHnIsoJPTENLhFHLpSzVSoczTLSgpIQpYGQKjNdL7rEmIw0yHDHfh2YAUw1SkRbcIe8R6H5HAPBappl6ZpmpReFq0xzEe8v9LACQZH7gC0815NVM3U1VK7aHNQ6nJXaTYAG492MFcVXVl8j4pW+dTHGd4L2Wx10WvSq3P/AGsAJVh99MG1aP5WQBggJWm8T+Z1O2FzlDWntoSsCgqEH3FWAdgWYLPiADsbSRiJRK1AxuENQNAsVItI3BkiDzIw59oQO6yyrRBm4bUO8GEXFuuElLKE6lOlVsTGo6ovBJJMeG0+WA3WB9rZ1VrntIDU7pR7nZwb00YmdAG8kweeGvAKgbiWXIUC52/2HecK0ptrJIGqFWwiygKvyC/DDX2Uyjfj6Jg90szHcAaTufMgYClboEo1BgoqZUPJpZkjUb9rT6mY/LFvXnvgTNUw/aMBCh208rFiRbyMYYVaPZioriHRmgEHkSelwbXxDms5p7uky8HY3JxmxoxxZJ7T5cMcoDsMpTJ9JwXwbJ0xQz3eCK2XQFoJAALX0qJPPa+CvaHIsGyxYd0ZdEJjZhuD0Nx8DjjhnDHNHPhdTh6IVQRzGs6V62jDL8iX+P8A7yKKHBkp0jmGrdrR1BWWjSOonkGNSOzBteDv44Vcez7V6vav3dXdCDZFUQqg4bcG7WgvaKdS6Yq0nAh05g859N/XAvF+AbZjLkvlnBMm7UjzRxvY7Hp8xysDZT9wbwOrTHDcwaodlFen7jKGmO7cqQI8sA5nNZZ6DhEqrUtoLurASwLe6q3ibmeeGvDeD1H4XXVFLM1VGURBYKBJAO8Ex6HCvhvA8yAyrl6jM2kSRpAE3uYtBxmuAxq3bESOym0HlsP3GMw2FSimunUBYq5GpNiRYi/IHY43h/Tg+49sW0sw1MkQCGAmQDblHQ4Iq1g0AT4hhbb1i/7YDqqJF+Q+/njtKoMqZJ5N9See0c8LfYAdR4pmE7lOrUH+2q45cu9jM1mKjj8xnqEnZmZ55cyef1xNTyi6UdoH6YBkkieQPI2wIuSc1VBbutUVZU7aj05EYZMXakOFyD6AXqABgWCqokx5jexHpjipwcqssKgnSdM9Wi+17H1wXm6eWpP2f4p6jIYJWhquORbtADfpzGGHGspTWjTrVM25Srp0BaJJMAkDT2tgL788GXwBTS5BE4SjpTZHXXrA703sbSfTnyON5TMdhW1F0kAqJ1HzIPMcp+GIwKLUatSnmWZ6Smp2bUihMWsS5BHeAJHXlOAsmpqSRJIFrHl8YtiblSHVN4JOJt2tZipVWPu6TvAmPHmPTxwxztRly2RdpA01gT4l5g+YBOBBkGLqg5AgAgkHdrjmbRbDE57NgiktbSAgKqEpx3d0A07xceRwu9dwSi7VIVZquh20kSef1wQykIXAJQwoMRqbkFO5tMx+4wbms7m6cTV5TIp0j8gv0nBCVTVqK2ZrBkpyyzpUFj5R0xN7fI3v8CULpLAgkiHYztcD6kDzOBOKUTOq4SQsg2kiRMWBIB+Bwdma69tctpb3oAjQwKrN5sSW/wDHA2brOkiJ75p1ENg4AuCfSQw6A4ZRA5diTI5ZSlISZawGoXaRa58reIxjmZkAgHdSDAmL6SYF9zjeVpANR0nWDUGn+od9RDgbMNuhsRjKKKgRyIKlw0gixUgrfrMR44zQdzCMpkKfegf03HK036/84KfL0iCzARzN+7tyNrwfjjXD8qxQC8xc32iIHXAfGsx+GMKDqK2cwfMXm/0wik7HpUSVqJqh0p91FgsTzYmFUfX44WcVNBVimTqFjuN/GOmLXlcvl2ykqbgksQCAWI06ZO/dB54p3GOGGSyksASSIItfbfpa+0YttpWB54F2bYuwC94bCCb+Ene2Oc8unQU1AkEzN/h5c8E5LNgsqom2oi/MiCTPlgPOKweHEdPI7emEvIKVA84zBFNYAlTBuD/nGsFhSNZekDvIBMTHWxwTksqvaBdfODAm0EWt1jrjeXZVBDtJkjSehHvT5nElEKqtUMhpbQQIvyg8+sYptoQ74jw91cSTGyk2MAcyNjEekc7YZZfgiAIQzhp1RM7HlG8dd97YAr8VDpBBbSQRJ3vcEGQJkmxwy4VmCjU1gOjqOzM3EmNJM3I2vG4wtjKgrJZMUkK6VJF2JvJ3AB5AxEfzgziqA5Xh45fmfXB7pS7zOhUgwGbkY6kQdxscCcVScvkAP/2fXGTwxJ8x+xfnOEhkZ7gBdIie8SDI8QZxLwtTSYCorpPdBZGUHobjf44Z1aOrLlGBiCSDsZwtzrhq+VLvBGTpMpY/qOq995i/XEkrTHlKpJeRhUrAPcdqwkqAsknbYCf84izFVTU7yVEcHUBGljbow+9pjAuazatpYsmsOmmDcHUPjguov/qc48an7bQt+vdUTy6YWrjYXKpUDZpmcwAWbmqibcySNh64moVNAciibi5XSSPPTJHjiPiWUL1HoKx7KlHaRvWqRLM5mSBsBywz4d7OUnkqOxqKJQgwQfAjyxtsU9rBcpK0JUy4EsAIN7Gxt1meuOV4dIDClU6zofTz2MRE/TDij3TTqFR+YzUawAt2gkhgItqUSfHAPGKI/D0qV9H4uoNP/aTt5mcOoU3YjnaVBfC8tR0/noVJkDUhE78zY9IHhgnN8HoU4IXvMQFUEAy1lF/E4H4fkqdKVDTSelVNVJsukSGjkQbA+OMyNVmpZfUL9rRueffHPfAkuH5G3cp9gzhNJSDoaIWCG3FzIPOZ54Xe0nC0qVqWoNpgyiySTeIA8TNsdZXPfiNVamumus9tSH/3UBgVEHMi3x8pl4pXo1KSOs6talWg/wBQi+2M47ZfAYz3R+QPKlaWmkC6gPrKuGB57z7sLHTrzwBxbKPUDdjSdy+x1QvpqbvemCMslI5hu0K97NMHki41mAR0mAfDAWY4Zqd1zEivJJLdJ7uidx0jYYd8ZApN4XgXZHLMjVVKaChEg7giQRPPmMQ5lAajEjZYv4zfDqjRYdoxlyzSSN536+OFGYpHv90rCLEje7X+uEu3aKrCyCqqsYsfATaLDaeX1xmIMjXqLOklT1kj0++mN4vUO4ilI5qUbkxEQY+PzETgvL5qBpaSCdUbzYXHz+OIO0A1b7QI+I+uJ6a6GVtIeQe417Hn4WPywEwUMafBVqGy6VO1m6AE73humMp0ytCpbVpBOq4iwn4jl9MH8Hqo1IBwAVgWTfxYwfLlthjlMkp1qo7rbi0EG3kPhOFbHUcFfyHtFmGqEapVp7rcgJsLiSAcPeImcrw+IE9p5b4Fz3CadJtSoQY0wsGN9gSJkEbnEvFM0lTL0aQoZhOxjQx0HlB1DVsZm3OMZVTIyT3LHcd5fKv2DHVssgctvPywqrvUarl6a1Wpr+EomAFNzq6jwwUlSp+F7q3IhgN4P0wEM0Xq0mFBk0U1pEMwYFF25CDc4lF1FlNSNyjg7zNKskN27Ea1GyX7wnliTMNprZpwJ0ZkOd9g0nzsME8VDSmmmXUMGKgwTF4kiwnwxxke0fMVWak1Nat2VmkTEGCALHocbf7cg9P34WKN6QuazCk2qN2qGd1cSCOo3+GHmRpQCdliTJtb7GK/ncjUQBdBqU1nsypAenO4BIIZf7SPIjES5iq/dFOu/LS+hF/7ipJIvyjAaUnuTMm4x2tE9c6looD3q2ZaqP8AYo06vAEjEPHZFFQqI5/FOBr127nIqynww94TwWouuvUIasQAqiwQAWVRyAGEubpVyip+HcMtU1Q+se8ZB7un3YPXkMUUlZNwdL7shamtTSV/Ly8qK9MDvq427Rjd0J2O2LJxUJooaLAVqIH/AJjEFXhb6FrIB2lw6H3aikCUYc8J0/EKygUKhpI4daZcGCDIGrTOmfXxwHTaYyTimqOuCcNNSiHptoqo7FWHmfkdoxzmaRqBnpJpqBl/EURyM/8AVpj+k7kf8y19lqdRNYZCiElgpIJE8pgSL4P4nwtiy1qBArJty1Dmp6g40ZU67GcG42uSuZPJ06n4gVApU1qouP7jjebWpSTTUAzWXH6X99B1R95A+xiQ8NqIhZ6ZbVUqMyBgDDzs0biZwE9ZioQU8y/g5pqPVlkkdYj0xk6dphatJNAWY4VorOlKvUVYWohnVKsNQm9yNp8BgKp2kt2rGoohdRWI5/A6vniwU8q411apGtoJjZQLBVHIAAAYXpDioTPeN0MWEQPiAPnhJz5orCLSV8lezKQx8gfrjMd5ihpci8CwvyxmMUsEIJK+J8bxt/GCKQaRAkgEDlYwOfn8sQosgHnIjwEnn8cNaid0CCG0tJm3KPUXOLIlRwy6WFajAuO6TBN7R6/fSzZTMpVGuNoE7MOoMfC+ENPKMKekheoJPISdjY3EcsTZakQEqgAaiFqC63NlaRsWNp69eQvA3DHNWqQ173WCB4Qf8YYK4ZL3/bC+lSVyCrFhaxmRa99wQOuDqGUUWjnbw+eJyHRNlFAEC+IhkmDbm/I4a0svbEyZMz16Ylka0D8OpAHvtI+/DB7UFnun44j/AA+ne2IKnE6amNQJ2gEE/AYKi3hInKcYq5OkGLTE9cdrRE7A4Hy1Sq4OlCB/db5DwxxxLLZhApXUSTcKosIJ5zuRGLR6ab5wck+t01+Nsc06RXa+MrU55Yq+X4rnEpNVqUg6CdIAKswneLiPS+DeG+2FCoBr1UmImKg+pEjBfTz7K/oMeq0n3r7HFKkIxgy/jifK1kqLKEMOoIIxIlAAAYk00dCaYKMsMYKUcsFimcdhrQcZIIrq0MDZigMO1oAg3vhZmad8LJDJlf4hlgSDcxMT8ziv5ygA2LbxCkY6YrfEKf8APniYxWs2O/5Dx5k/xjME5mncmxk/t/xjMNY1CegAsc9j6nkcMagnmbFdp5kTHjGFuXYkiRbx8f8AOHWXod0gR7siDMW8p5Y6SSGnCqAOkFibHSZN1PXx8PL0Po8HHY9mxYqSdxcCSQB4XGFeQCMoKVkUiDo1ek22sfvm6yZcGCQR19Y2ja3LAaoayHJ5LTClrhZJFvAkjrhzkcptzjafvfC5oDEnnYT0G/34YccDJBn+fSxwKsm3QxoZQ4MXK4YUU1Yi4tU0rpX3jz/pH84eOneERnqUrZTfa3OMymnTY76WI3G0gHrG59MSexvs6sBnECAY8fsY54tw6F7ovM+vXDjhWdKU4VDWqKBIED4kx1+WO1R9OPtPL1H60058J8FkpUVGwGJTM+A38cV2j7W0Q/Z1Q9BiYHaL3T5MLYerpeGBkeBscc7i1ydsZxa9oj9rM/XWi4pUCZBGrci24Ax4nwziABiqwWCbkks5J5dB449h4/X7HWzK9RNhTDQGJ5E7xIiAL7Xx417R5uXLOiLUMwFBAUE7Qd4n546tKTgtyODXgtWWx9/5RashnzQqCpSO+4Huv5xz6HHpXCeIpXph1PmOYPQ9Dj5xqVqjEai56Az8h/GLp7FcQfKsSq1DTbcRAPiNXP64TX/uMxjTQ/SRfRx26k7X+j2sNbEOjEeTzq1EDLtiYC/yx5rTWD2E7yiBsLq4vhhWB5fthVXd7gx8MIykQLN1gJtOEuecEHDioh8MKM7Rudh6YmOVbOMSbC2MwZnqV8ZjWMuCs5FNUX9J+Pnh3w1CCwsOXhtO3kR8MKsit1DIoXqvKeuLBl6ILgzCi2+5jvHyE+Vicdfcigzh6x3HC1F0+8AOZ2gjyGHWRydNW/SAIsIHUiYxBksgoOtLAqgE7+M842ucE5bKtKsTaBJJ9T9MaTCkd107wXeT58zI+UYd5Jb+X3zwtqUdNVY89j9i330b5U92xB8ZHW/zGAmSkPMs0AYXvUkSed8dVcwFpk9FJxWs5xOZ0kjwx06SxZyasldD7JIGViw22OEPFuDV1BNFiNRl252B5dBfEmRzbMFCsRJBtyIPPzFsWrLV1YWIJBhoOx6HocVbcTmSU3RQMr7GVqtImtWLPIKpJPdm5M87rA8Opta/Yrh9XL03o1B3VbumZmRePDbD5MapBtZP6YthHqNpoqtKpKRRfbzjtSkxCpEkqrc7DvEWsSZHkPHHlHFsrP5pcmoxnT/SOV+WPS/9VM3UZglJWOmAWUExPKQIXHnVXhdVlgjTtuRJ5RAP1x1JKWkopZOHco6znKVZr9vFCirnXLKxM6YgYJfjFUMDuABCn3RYbgb+uOqmUZGGrugEX6+tpx1UywOxPh4fyMSiprF0drho6lOrVHo3+nnHxVY0r7AmQN+cCdpx6Kq2x4t7DV9OaQagTt449txx9Qve2dfTxUdNRXYHrCOWAq1PeYnf79MGV3HoN8CV16TPUfd8czR0xYmqnS2k84I9d/h++AM1UGknfDHOsLaoWPmDuR5WPphNmefkJ874mx0Ic6b33xmOc/vfGYFlEgPLZYpUAdNMhQQZHXcHcwcMsrkaTsKesKHNRlnlpLG3wvfacC8T4yJQI6mIYkwYbe0EybkxO9sB53NDTUZ7QFVRJ7Rpg6iJgSDJPid8dKt8kEW9eIKqoQU0MdIYkjVcsTpALFRG4EGBfaWtGCiOsxGozZgNW8cpHLHmfDOMrTBZlFQhlCl5D6dJ7sg2ExB8Dj0jJ53tsuHTQZpEnSZg8xtvNsBmiw/NUSoAvLEKotaSL23je3Q4NhVAFhsAP2AwJmszqrhQJKDeVhSw3N593YDeT0kSrSC6iW1Ej3j5/IYWxWjnjmaCZc9TAHxx5tneLNrIAAjmfji/8cp9rl2VT3olf9wNvn++PE8+zBjrYFuYE93wPTHZpan9Okcc9N+pb8F14Tx+pGtXBcEQhEysGbCLz0x6N7J55a2uoAAxjXBkGBv4GCAceFcHzMOIMMSQDyEiNvPHpH+nK69dNiwloaDvA2PgSBiqe6JzSWyZ6Pm6lQIzUlDsB3VJgNe9+VtsL+F+0i1KzUatGpQqASBUiGHgVMYW0faSqc1Vp0qHapTBjQ4kgEDZo5z/AM4Lqe1Ap0RWrZerTNx7u0MQJJiJifXCqN4od6iTu6/bBUP9UczmBVIX/p2iIJ2EyN98ef0cxUNrz5YsvGuItmaxq0yxQ7od16+mHNHhVIICYYaQSTsSeQHQR88de1qKSZwRmtzcop2/3KfUZ9AEn72wPwylpqNI2afOeWLLU4UjkhQVYkReQB4zgXJcN7MsCykcieR8RP74hclK2elpxhspKjjg9BBmEcEapuAItt649oo+6D1GPLuDcOVnUIdRnvMfu3lj1Sio0AdBGObqHcrOjRVKgRqikm4nCutX0lgtwI7kGdt1/g28sd8UfQSSJPyPS/IgxhTmM8C4MxqEdCN5kj72xyM6UiTjVc9mdCk6tpBsfDFbGfVjo2bYzsYGwIO++GGbz7BijiJGoEciVI2BPMj1wny1BVrrqYNPe739U7EdTP1wkmqHS8CrPVzq8P3vjWC/abOhqsrsFCwQBcEknx3F8ZjR4K5KYmXdW1KsgEXggGPgYsb4fKn5Dd0hzACiTBYSxjYd0zYTaMB5nMIY7K1zqQg6elwWOqDPTfDHhXG9NSWp6QgiEDFSQIDNe8nnI2G+L22cmBQvDnCU3gjU7b2soM2uZENM9Rj0OlXSnQAXs0QK2pZXukkmDHM3+GKZxDLuzrqRgKhDaGYKCDc6SBEQslrHw54X1OC1lZezpswdZXSN7GROxsTvywXnk0ccHouQWo7K+pQlQ6mUTYKhGl2BBMdm1j8MH5jiQFJ27s7CCZjkSsEjYkCRtim8L4bmE/IdwAFBlQXKoSQAIINzNrm3TBWcpDU1MVCyhgzk23XcrYgAQJ5d0dcRaKLLyW/h/E+zpDto2vHgDa++2PKPa/IaMwXCwH70dDznpyPri5ZBFciAuhLhmJ97q39REGB43vbAftBkO0pEIdTjvDqfPpPXxxtPU2yph1NO42eeK5RgRyM4uHs5xXs8yCGKh1v6f8iZxWM5SkkgQIuOhxxREAEuRe0CeV+YjeMejpyr6PL1oKcfk9x9k+CKjVK2simy91gfdgyQT5RvhdxzjRcMvatUSIAYCDtLGBc74qT8VdqS0kdlpFQxG0k+G+2NUEOnTrmOnxx36Wj7tz47HgdV1EnBRWH3OsrluzcOm3Q/Txw6os7sZut4GwU+XLCzKZhGRr6Su4bl0Mc+VvHDHhGelQrobiZAN72MbxbHPqzqeOD1OljJwuSt8DGhl1QA7zzid8EZ3hcrKGVO4BsPLpjrLaX2v6RGLRw7hgMGIj545pTuz0VHuA+zvBQi6juPmcOadEgzB+/rhhTp6RAxxUxzyLJiDjVNXUjUZA6SPIwLYq2bybINQDMm7d36av25fK656hqg8xsZ/fFU47xGpTJQaW8h3uvOxMdBiEmdEBQuVp13SKjBoGob6IABtubx88EF1NWag7yh2Toe6Z/gif1YScRgqj6ij2YBlKm/NW5j7viKhxdmqpqJYBZt/UF6Ac5viUk2U4NceoK5R2Iy6kGATJmbj3dhHTfGY44pxRR+aBqLEAKGA0qEU8weZ9fTGYycgYKlmczqqMVGkE2UCwv/ABhtw3iCEMhYSzszNpJOkAaQsEXLAenTCapXtBkbWkiB0PONsT8PyL1B+WpPlOrmZHUWv4Tjsfk5S0UeKvNGqwsFqKqyonVYt3yYmOZ5HC7I8bZqwbR+olAGKqoAIUDlALEzHXrg/P0KS5BC6OajQqtDQLcv0wBqNt+fPFWyNcqQL7wD/TJuY57zuL4CjeRrqi3ZviRpIapVWqNzYbgnugDkB0HU4iy1WpmqjllEQCUBAYwFVVP9scv+MC5DhzZiK1RhpV1EvIUgRPeHKLdZPhhrUyS06r1abltP/TIDQs3MyegMf4xKTisFFbkPcjRpqnfo9myiYa4KyAIY3Bn0xHkMsCW0qfHY/wCB5WxulXeqihyTpFiefkOXz/neSSHsCO6JKkx92+eITp8F4/Iu4v7ILW1skg3xRczwd6LEPaNifPHq9HPBSQ1p+x6YgzaJUDKygjkf4wdLqHDDJ6mgpLB5Zw3iAErUuJsf2xYjmEUx7vO8bEYm4l7Ed6UtPK+Jct7E1XN2BiB6Y9fS/U1GNHidT+krUnu48m0CMdQIOrusPofQfthknEGLBYBC2BA3HLw8cdZb2Kqj9Vhh9wn2V0EFz6DEZ9SpZOnp+kemlFu64C/Z/IFjMff74umXTSIwPlKYVQFEYmNTEt5eiRmwO+NO2/liCT1/xhZSHigfPV9Ii/mLx4nFH4jxYU6mihSV3NgzEkvqAm/LmPXFn4vxFaakGC8EhZ3PKee+KXlmqPWFSmgVg8k3iPFoj4Am2xjEL7svFeAj2ty1dqQdtKUwFDCLljAAAgmJ22wlOXYqBlqSklQxJJJHI6TuY8BHzxbeJNVrhadQDQSNS7FhP9UaTztY4U8Z4nQErRfs6v8ASARAUAaLCF5KI6epnbrA9ZyUvPZNgSHXTc7SbnkQbiMZhv2eXZA2YlGJMHSxLDkSR5REDbGYPrUH0yoGksLLCTCnoPGZ+UYI4PxVqFSaTG4KmdiCCDbx5YBBLe9e+98dU+53o5QLctt43icddHJY94hxyp2NPLmVSmrAauYnaQJ5R/GM4BwtcwdlCixXUAxtPdZgQD4TeOUjCarX7YgM4UKvdnbxAjmfng6hwtwQ/Zq6gw2udIP9wJGkeO0jC1SG3ZwP/aOitLKqofZ40gGWABhmSYtBE+eOPZ7h1R0WpUqwpHdFjqUd28GxG1yOXTHeY4hVjVUOWqLTmETSXAVtmAlYWREDZpGBameFYuUpU1SDDBYck3MEHdfAYi7qkMvysuuW4jTFJFX8sQ+mZkwYM9CCOeK9meJ/maQSLzvv99McUqT1KFN+0hl1KyvMETZhNxN9pvgZcst/e1Ddd7EcuomeuIJUdMeDurmATbVMz8fD44ecGqWIJO233thbwbKq1yJ8+vp6Yd/hUNiQJtvH7cjB3+GFlK8FLwTJmgG0yfGxMHx5YaZfNgR4ieeK/Ryp1MB7s28fKdsGq7alMCJANuRt1thGvArRY8hmpm+JcxWvhPlGh97bYk4jXAYdPMemKwlgntyWXK1ZUeWMq5gKJJjzwpy+bAVQLkgRPK15xHVZT70H9vLpivqUS9PIz/HKdgTb73xKXMWBnkCR/OE1fMABekWHUgThcvtFSQMXqQ62Zb2ItpUEd6L3HnzwY6ibyZwoZ8ZywqKwgdpESCRpuJv5ThPxThyLTRQhqNq0jSrEwBPkbz9jEXHdbvroltYXYFYZSJvtt63wGePPQ0pUFMsTBEksp3E/0ze/jO2Jzkm8FIqlYFnc9XpL2RoZhQ1wwqHVyNgAQNo7wi4nxQvU/E1NQdqTT+a0DSF2JBEH08cXteL1BTNSoAJMG9+zkzDDeBE2tio8TzFWvWDDVSoyCkrCtpE6jMCNvSMNp6mGkjODbTbFef4mkiiikokxMyTJJY+J1egjGsQ8ZYtWZwsBtgFsY3aJtc/PGsUUYUBylZX0Jkxc9emClF12CztNgRE2ueeIEUqQDM8xtHT6YnrVToWmAACZ2ljMXJ35bY6GciHWTrumr8PSRkKqHZqcMrXkK7XBjpFuQxPw6u7Coq00ZAjSWK9w9QSZN+QG+E9bMGmCpLASNMDukjnJNiQL/wDGAFrvTbUrMCDE6jK328sI47jcMc8N4UU01jmEpUS2ksVYtDKwPci8qI9d8NcvW7JlNPLhKbBl0OzAuxmHOrVADEC8zbbCrjPFy9BKfcIB1EhSCSIEmRY33EzO+HfstVdsoqh1UmuyrLtF6SwCFBBM/oaASRO+BtbWQ3kXcPzz069OmzaEV1YqbgHZl63naY3xZeKii/8A0zoZfdECHnf3bg879fTCnIOhr1a7UtNLWwprAkmZCaRcH3bbA2xzxnNxTd6PZzRfQ2kzKVNm8dNUMPKoo5YhLT3Sx2LQmorIZw/MKq3a8jc7R9xhnWzULqkbrF+fxwryWeJy2WYuyllqSF1gT2zbgW8L/TBdKgKhoqQdLNBAO40liPAnTHriU9KpUdEZ3Gzutm5b3k8QD16X2/nBRzLAGQIO1/KI6XGFCZxwFYOyWkKrEJ5BPdjlcX5zjrh1fTBcjTOggtyI77CeaoRHiwxowTdIM29tss2WzI06mBQ23Nvn4YC4jnNTDTB2O4P0OB/xLaihcgoKwNzYijU7wIExYERNowFm5PZmVLBdRe5Dh47MAmC+nSwkiQSRyxX08WTjJ7ki00M0AANQ1QLEgkeGNcQ4kEF2VfM4RjMwmoE91ULUyTaAFDoNmUm5/UC15BnAnF6teStAtIK6irEEyqtNiNW/oIAwnpW+cG3/AMjdeJBnWWBUAkX3OwjqL/Hywnz/AAurWqmqQgpsQCQ8QIuxHWNzznHPBpdqdcKB2i1BUWBpcqzL31Fu+IkCBqDEYPaRpHe0Nr0gnvU27NpRm52Mgn3hfkYotFxYr1FJcHfE8zRpIgUmkVGkEMTtzuZI8L+WFVbJJXcutTviDKxeW3I6xHTfC7jGSamhapdzUC6ZuTBiQBBNxvy644q578GAtOppqQGYXOl9PXYHlH7EDCODbxyJvGHEc5TOhQatQLIZpAJGrujSSIBFzO94wVka9MQ6BKgDATpXUGPXWJMbyfmMU6pmair3jJbvQTMSAQSB4EfAdMT5WvopszOQ6zs0E7C4/UIO+GUNuUOtS8DrjtUtUZw5p307EG0/q5i2wMYzFczOeNRV1EWmAb/5NgPLG8UabzQVOIEr9yJn6i5t6DGu0k6mi0Dz5emOYhWiCO6RI69PiMdBAwuSADsIty54uchIjvXIWBuJYzAA3LOSYxFTY0qlxLXlWuCCLTfvSD92w74RnEWlUpvTkNJWoN5Bk7kahYf+I3xLSNJ8uWNWmalw+qn3p3UoRuCo8wfgQ3RtrYHmIWoWSn3HuKQElQRynyO/TEtHMgUDS7OQKpqKW3EqFAgbxHTEDcOrdktQ6dJGpYYFhNvPkPLywL21QbrGqLx62+uBVrA0VXI/p8R1RUcKamklmGoFmiFZhsWBMlhuQJBvgbJtTAa13ptSYMTBVvEcwdLA9VHTAIzbBRqB26D9r4wZtYsJnwt/nEmpHSlEeU8ygFJeyWKQfSZYTqbURA8SbiN8bGYNtMqwIZSOR3BHS/0wvyju5vBEbSb+mDqdIk8gY+4PhiMrbzydEIxS+DurmQe8yKZNwGIQn/by8gQOkDG1rEKIMAAqR1Jkk35k/QYiq0QWiRbcHw2j76Y6zgpgd3VveW8YPyOGSkxZRikdZPiGpwxCyKfZn3u9+Waeo/3aCB6DBnaJGl/duVv7pO8GbAxcGxgGxvhTkH0MxVlI8b25/wAYlq11ZtRIuRZYtzFo2nf9sNUlKzQUGqG9aqoaQAAbWMwCZIUTaYHM2tbDCrTVtAW5AUTrIMDYEgQwGwsDaJ2ikcU4wA5US6iADcYecJztUhYYDYwAJIPLvWth4xleSTUXwXnL8CAQMCsgfDewvP6ib7m5wor0nFR9BkaArWtBkAx1ESDyPngr8cyKdbsCbXCCfK18V7iOdqB57UqP+0HrAtOw+eKayqOAacb5GVSmgqrVqwGUau9EBRCyR5Ob+GKFxekqZlitQuuqxlSxBjnN9zveAMPc9xQtJdZtdmBJ7wjY3OwthPmMgxbSiy1ipJ3AEEr4eHjjj0XWWxtfTXZEmYTVFSmPyT1gMTbWB13ws4lRVwGWzAd4GAAOUdd/pg3O5orTpkQDBBg7k+8ZFmEib7Gd4woqOWWfCD5csXhF8nO5LuaQgLDXM23G4vbfG8CaiOfzxmLOBNSCa1YgBeRC2/2zH1xqiQWURYkA/wCeWMxmKLgD/Ia8SYLTXSCIYkXmLkiPCLXmYwMwm4lQ9NHIHUkD196fPGYzBkbuc1KzALT1uQeRbu/+PpgOrXawm1voB9BjMZhEF8BGX8OeN6iQb7WxmMwjKxGnCapMEyTHXoD/AAMNBUtP3ef4xmMxyaiyelo/icVDMzeBPxxBm00gQTB3+/QYzGYWI8wfKmGYgkbfz64yokFiLWPX75YzGYpeRUlRFmcuoJJAIG3xjf54L4bnSrbDYR4b4zGYtDlEJ8jVMyzC5MfyfH+MLq1Yu5kkwoMk3uAd98ZjMU1+GDS5Mq0pgfPfYav2GJuH5tlQmxApsdJAgaBIiZiefxxmMx57yir5K/VzYcgadhaSIERyAE+pwPmQUYgH5dfDbGsZjs0zz5LALynxxvGYzFySP//Z"/>
          <p:cNvSpPr>
            <a:spLocks noChangeAspect="1" noChangeArrowheads="1"/>
          </p:cNvSpPr>
          <p:nvPr/>
        </p:nvSpPr>
        <p:spPr bwMode="auto">
          <a:xfrm>
            <a:off x="215900" y="-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d202m5krfqbpi5.cloudfront.net/books/1323448113l/1042909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01625"/>
            <a:ext cx="297180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624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686" y="685800"/>
            <a:ext cx="8534400" cy="5324535"/>
          </a:xfrm>
          <a:prstGeom prst="rect">
            <a:avLst/>
          </a:prstGeom>
        </p:spPr>
        <p:txBody>
          <a:bodyPr wrap="square">
            <a:spAutoFit/>
          </a:bodyPr>
          <a:lstStyle/>
          <a:p>
            <a:r>
              <a:rPr lang="en-US" sz="2000" dirty="0">
                <a:latin typeface="Times New Roman" pitchFamily="18" charset="0"/>
                <a:cs typeface="Times New Roman" pitchFamily="18" charset="0"/>
              </a:rPr>
              <a:t>Once a century, one person is chosen for greatness.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Elisa is the chosen one. But she is also the younger of two princesses. The one who has never done anything remarkable, and can't see how she ever will.</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Now, on her sixteenth birthday, she has become the secret wife of a handsome and worldly king--a king whose country is in turmoil. A king who needs her to be the chosen one, not a failure of a princess.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And he's not the only one who seeks her. Savage enemies, seething with dark magic, are hunting her. A daring, determined revolutionary thinks she could be his people's savior, and he looks at her in a way that no man has ever looked at her before. Soon it is not just her life, but her very heart that is at stake.</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Elisa could be everything to those who need her most. If the prophecy is fulfilled. If she finds the power deep within herself. If she doesn't die young. Most of the chosen do.</a:t>
            </a:r>
          </a:p>
        </p:txBody>
      </p:sp>
    </p:spTree>
    <p:extLst>
      <p:ext uri="{BB962C8B-B14F-4D97-AF65-F5344CB8AC3E}">
        <p14:creationId xmlns:p14="http://schemas.microsoft.com/office/powerpoint/2010/main" val="367735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75" y="5879812"/>
            <a:ext cx="6470041" cy="584775"/>
          </a:xfrm>
          <a:prstGeom prst="rect">
            <a:avLst/>
          </a:prstGeom>
        </p:spPr>
        <p:txBody>
          <a:bodyPr wrap="none">
            <a:spAutoFit/>
          </a:bodyPr>
          <a:lstStyle/>
          <a:p>
            <a:r>
              <a:rPr lang="en-US" sz="3200" b="1" dirty="0">
                <a:latin typeface="Times New Roman" pitchFamily="18" charset="0"/>
                <a:cs typeface="Times New Roman" pitchFamily="18" charset="0"/>
              </a:rPr>
              <a:t>The Maze Runner</a:t>
            </a:r>
            <a:r>
              <a:rPr lang="en-US" sz="3200" dirty="0">
                <a:latin typeface="Times New Roman" pitchFamily="18" charset="0"/>
                <a:cs typeface="Times New Roman" pitchFamily="18" charset="0"/>
              </a:rPr>
              <a:t> by James </a:t>
            </a:r>
            <a:r>
              <a:rPr lang="en-US" sz="3200" dirty="0" err="1">
                <a:latin typeface="Times New Roman" pitchFamily="18" charset="0"/>
                <a:cs typeface="Times New Roman" pitchFamily="18" charset="0"/>
              </a:rPr>
              <a:t>Dashner</a:t>
            </a:r>
            <a:endParaRPr lang="en-US" sz="3200" dirty="0">
              <a:latin typeface="Times New Roman" pitchFamily="18" charset="0"/>
              <a:cs typeface="Times New Roman" pitchFamily="18" charset="0"/>
            </a:endParaRPr>
          </a:p>
        </p:txBody>
      </p:sp>
      <p:pic>
        <p:nvPicPr>
          <p:cNvPr id="2050" name="Picture 2" descr="http://carrieslager.files.wordpress.com/2013/05/the-maze-runner-by-james-dashn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296" y="304800"/>
            <a:ext cx="3733800" cy="540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548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6" y="685800"/>
            <a:ext cx="8763000" cy="5016758"/>
          </a:xfrm>
          <a:prstGeom prst="rect">
            <a:avLst/>
          </a:prstGeom>
        </p:spPr>
        <p:txBody>
          <a:bodyPr wrap="square">
            <a:spAutoFit/>
          </a:bodyPr>
          <a:lstStyle/>
          <a:p>
            <a:r>
              <a:rPr lang="en-US" sz="2000" dirty="0">
                <a:latin typeface="Times New Roman" pitchFamily="18" charset="0"/>
                <a:cs typeface="Times New Roman" pitchFamily="18" charset="0"/>
              </a:rPr>
              <a:t>When Thomas wakes up in the lift, the only thing he can remember is his first name. His memory is blank. But he’s not alone. When the lift’s doors open, Thomas finds himself surrounded by kids who welcome him to the Glade—a large, open expanse surrounded by stone walls.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Just like Thomas, the </a:t>
            </a:r>
            <a:r>
              <a:rPr lang="en-US" sz="2000" dirty="0" err="1">
                <a:latin typeface="Times New Roman" pitchFamily="18" charset="0"/>
                <a:cs typeface="Times New Roman" pitchFamily="18" charset="0"/>
              </a:rPr>
              <a:t>Gladers</a:t>
            </a:r>
            <a:r>
              <a:rPr lang="en-US" sz="2000" dirty="0">
                <a:latin typeface="Times New Roman" pitchFamily="18" charset="0"/>
                <a:cs typeface="Times New Roman" pitchFamily="18" charset="0"/>
              </a:rPr>
              <a:t> don’t know why or how they got to the Glade. All they know is that every morning the stone doors to the maze that surrounds them have opened. Every night they’ve closed tight. And every thirty days a new boy has been delivered in the lift.</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Thomas was expected. But the next day, a girl is sent up—the first girl to ever arrive in the Glade. And more surprising yet is the message she delivers.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Thomas might be more important than he could ever guess. If only he could unlock the dark secrets buried within his mind.</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56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513" y="5755489"/>
            <a:ext cx="8129148" cy="584775"/>
          </a:xfrm>
          <a:prstGeom prst="rect">
            <a:avLst/>
          </a:prstGeom>
        </p:spPr>
        <p:txBody>
          <a:bodyPr wrap="none">
            <a:spAutoFit/>
          </a:bodyPr>
          <a:lstStyle/>
          <a:p>
            <a:r>
              <a:rPr lang="en-US" sz="3200" b="1" dirty="0">
                <a:latin typeface="Times New Roman" pitchFamily="18" charset="0"/>
                <a:cs typeface="Times New Roman" pitchFamily="18" charset="0"/>
              </a:rPr>
              <a:t>What Happened to Goodbye</a:t>
            </a:r>
            <a:r>
              <a:rPr lang="en-US" sz="3200" dirty="0">
                <a:latin typeface="Times New Roman" pitchFamily="18" charset="0"/>
                <a:cs typeface="Times New Roman" pitchFamily="18" charset="0"/>
              </a:rPr>
              <a:t> by Sarah </a:t>
            </a:r>
            <a:r>
              <a:rPr lang="en-US" sz="3200" dirty="0" err="1">
                <a:latin typeface="Times New Roman" pitchFamily="18" charset="0"/>
                <a:cs typeface="Times New Roman" pitchFamily="18" charset="0"/>
              </a:rPr>
              <a:t>Dessen</a:t>
            </a:r>
            <a:r>
              <a:rPr lang="en-US" sz="3200" dirty="0">
                <a:latin typeface="Times New Roman" pitchFamily="18" charset="0"/>
                <a:cs typeface="Times New Roman" pitchFamily="18" charset="0"/>
              </a:rPr>
              <a:t> </a:t>
            </a:r>
          </a:p>
        </p:txBody>
      </p:sp>
      <p:pic>
        <p:nvPicPr>
          <p:cNvPr id="3074" name="Picture 2" descr="http://cf.foreveryoungadult.com/_uploads/images/whathappenedtogoodby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11125"/>
            <a:ext cx="3533775" cy="534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311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6001643"/>
          </a:xfrm>
          <a:prstGeom prst="rect">
            <a:avLst/>
          </a:prstGeom>
        </p:spPr>
        <p:txBody>
          <a:bodyPr wrap="square">
            <a:spAutoFit/>
          </a:bodyPr>
          <a:lstStyle/>
          <a:p>
            <a:r>
              <a:rPr lang="en-US" sz="2400" dirty="0">
                <a:latin typeface="Times New Roman" pitchFamily="18" charset="0"/>
                <a:cs typeface="Times New Roman" pitchFamily="18" charset="0"/>
              </a:rPr>
              <a:t>Since her parents' bitter divorce, Mclean and her dad, a restaurant consultant, have been on the move - four towns in two years. Estranged from her mother and her mother's new family, Mclean has followed her dad in leaving the unhappy past behind. And each new place gives her a chance to try out a new persona: from cheerleader to drama diva.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But </a:t>
            </a:r>
            <a:r>
              <a:rPr lang="en-US" sz="2400" dirty="0">
                <a:latin typeface="Times New Roman" pitchFamily="18" charset="0"/>
                <a:cs typeface="Times New Roman" pitchFamily="18" charset="0"/>
              </a:rPr>
              <a:t>now, for the first time, Mclean discovers a desire to stay in one place and just be herself - whoever that is. Perhaps her neighbor Dave, an academic superstar trying to be just a regular guy, can help her find out.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Combining </a:t>
            </a:r>
            <a:r>
              <a:rPr lang="en-US" sz="2400" dirty="0">
                <a:latin typeface="Times New Roman" pitchFamily="18" charset="0"/>
                <a:cs typeface="Times New Roman" pitchFamily="18" charset="0"/>
              </a:rPr>
              <a:t>Sarah </a:t>
            </a:r>
            <a:r>
              <a:rPr lang="en-US" sz="2400" dirty="0" err="1">
                <a:latin typeface="Times New Roman" pitchFamily="18" charset="0"/>
                <a:cs typeface="Times New Roman" pitchFamily="18" charset="0"/>
              </a:rPr>
              <a:t>Dessen's</a:t>
            </a:r>
            <a:r>
              <a:rPr lang="en-US" sz="2400" dirty="0">
                <a:latin typeface="Times New Roman" pitchFamily="18" charset="0"/>
                <a:cs typeface="Times New Roman" pitchFamily="18" charset="0"/>
              </a:rPr>
              <a:t> trademark graceful writing, great characters, and compelling storytelling, </a:t>
            </a:r>
            <a:r>
              <a:rPr lang="en-US" sz="2400" i="1" dirty="0">
                <a:latin typeface="Times New Roman" pitchFamily="18" charset="0"/>
                <a:cs typeface="Times New Roman" pitchFamily="18" charset="0"/>
              </a:rPr>
              <a:t>What Happened to Goodbye</a:t>
            </a:r>
            <a:r>
              <a:rPr lang="en-US" sz="2400" dirty="0">
                <a:latin typeface="Times New Roman" pitchFamily="18" charset="0"/>
                <a:cs typeface="Times New Roman" pitchFamily="18" charset="0"/>
              </a:rPr>
              <a:t> is irresistible reading.</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4727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524000"/>
            <a:ext cx="83820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sz="5400" dirty="0" smtClean="0">
                <a:latin typeface="Times New Roman" pitchFamily="18" charset="0"/>
                <a:cs typeface="Times New Roman" pitchFamily="18" charset="0"/>
              </a:rPr>
              <a:t>Last year, </a:t>
            </a:r>
            <a:r>
              <a:rPr lang="en-US" sz="5400" b="1" dirty="0" smtClean="0">
                <a:latin typeface="Times New Roman" pitchFamily="18" charset="0"/>
                <a:cs typeface="Times New Roman" pitchFamily="18" charset="0"/>
              </a:rPr>
              <a:t>221</a:t>
            </a:r>
            <a:r>
              <a:rPr lang="en-US" sz="5400" dirty="0" smtClean="0">
                <a:latin typeface="Times New Roman" pitchFamily="18" charset="0"/>
                <a:cs typeface="Times New Roman" pitchFamily="18" charset="0"/>
              </a:rPr>
              <a:t> </a:t>
            </a:r>
            <a:r>
              <a:rPr lang="en-US" sz="5400" b="1" dirty="0" smtClean="0">
                <a:latin typeface="Times New Roman" pitchFamily="18" charset="0"/>
                <a:cs typeface="Times New Roman" pitchFamily="18" charset="0"/>
              </a:rPr>
              <a:t>8</a:t>
            </a:r>
            <a:r>
              <a:rPr lang="en-US" sz="5400" b="1" baseline="30000" dirty="0" smtClean="0">
                <a:latin typeface="Times New Roman" pitchFamily="18" charset="0"/>
                <a:cs typeface="Times New Roman" pitchFamily="18" charset="0"/>
              </a:rPr>
              <a:t>th</a:t>
            </a:r>
            <a:r>
              <a:rPr lang="en-US" sz="5400" b="1" dirty="0" smtClean="0">
                <a:latin typeface="Times New Roman" pitchFamily="18" charset="0"/>
                <a:cs typeface="Times New Roman" pitchFamily="18" charset="0"/>
              </a:rPr>
              <a:t> graders </a:t>
            </a:r>
            <a:r>
              <a:rPr lang="en-US" sz="5400" dirty="0">
                <a:latin typeface="Times New Roman" pitchFamily="18" charset="0"/>
                <a:cs typeface="Times New Roman" pitchFamily="18" charset="0"/>
              </a:rPr>
              <a:t>at Evergreen </a:t>
            </a:r>
            <a:r>
              <a:rPr lang="en-US" sz="5400" b="1" dirty="0" smtClean="0">
                <a:latin typeface="Times New Roman" pitchFamily="18" charset="0"/>
                <a:cs typeface="Times New Roman" pitchFamily="18" charset="0"/>
              </a:rPr>
              <a:t>read</a:t>
            </a:r>
            <a:r>
              <a:rPr lang="en-US" sz="5400" dirty="0" smtClean="0">
                <a:latin typeface="Times New Roman" pitchFamily="18" charset="0"/>
                <a:cs typeface="Times New Roman" pitchFamily="18" charset="0"/>
              </a:rPr>
              <a:t> books </a:t>
            </a:r>
            <a:r>
              <a:rPr lang="en-US" sz="5400" dirty="0" smtClean="0">
                <a:latin typeface="Times New Roman" pitchFamily="18" charset="0"/>
                <a:cs typeface="Times New Roman" pitchFamily="18" charset="0"/>
              </a:rPr>
              <a:t>off a list of </a:t>
            </a:r>
            <a:r>
              <a:rPr lang="en-US" sz="5400" b="1" dirty="0" smtClean="0">
                <a:latin typeface="Times New Roman" pitchFamily="18" charset="0"/>
                <a:cs typeface="Times New Roman" pitchFamily="18" charset="0"/>
              </a:rPr>
              <a:t>24 </a:t>
            </a:r>
            <a:r>
              <a:rPr lang="en-US" sz="5400" b="1" dirty="0" smtClean="0">
                <a:latin typeface="Times New Roman" pitchFamily="18" charset="0"/>
                <a:cs typeface="Times New Roman" pitchFamily="18" charset="0"/>
              </a:rPr>
              <a:t>books. . . .</a:t>
            </a:r>
          </a:p>
          <a:p>
            <a:pPr algn="ctr">
              <a:buFontTx/>
              <a:buNone/>
            </a:pP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535103225"/>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769429"/>
            <a:ext cx="8610600" cy="1077218"/>
          </a:xfrm>
          <a:prstGeom prst="rect">
            <a:avLst/>
          </a:prstGeom>
        </p:spPr>
        <p:txBody>
          <a:bodyPr wrap="square">
            <a:spAutoFit/>
          </a:bodyPr>
          <a:lstStyle/>
          <a:p>
            <a:pPr algn="ctr"/>
            <a:r>
              <a:rPr lang="en-US" sz="3200" b="1" dirty="0">
                <a:latin typeface="Times New Roman" pitchFamily="18" charset="0"/>
                <a:cs typeface="Times New Roman" pitchFamily="18" charset="0"/>
              </a:rPr>
              <a:t>Michael Vey: The Prisoner of cell 25</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by </a:t>
            </a:r>
            <a:r>
              <a:rPr lang="en-US" sz="3200" dirty="0">
                <a:latin typeface="Times New Roman" pitchFamily="18" charset="0"/>
                <a:cs typeface="Times New Roman" pitchFamily="18" charset="0"/>
              </a:rPr>
              <a:t>Richard Evans </a:t>
            </a:r>
          </a:p>
        </p:txBody>
      </p:sp>
      <p:pic>
        <p:nvPicPr>
          <p:cNvPr id="4098" name="Picture 2" descr="http://d202m5krfqbpi5.cloudfront.net/books/1348544498l/1133791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87086"/>
            <a:ext cx="3657600" cy="554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53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5846"/>
            <a:ext cx="8382000" cy="6370975"/>
          </a:xfrm>
          <a:prstGeom prst="rect">
            <a:avLst/>
          </a:prstGeom>
        </p:spPr>
        <p:txBody>
          <a:bodyPr wrap="square">
            <a:spAutoFit/>
          </a:bodyPr>
          <a:lstStyle/>
          <a:p>
            <a:r>
              <a:rPr lang="en-US" sz="2400" dirty="0">
                <a:latin typeface="Times New Roman" pitchFamily="18" charset="0"/>
                <a:cs typeface="Times New Roman" pitchFamily="18" charset="0"/>
              </a:rPr>
              <a:t>To everyone at Meridian High School, fourteen-year-old Michael Vey is nothing special, just the kid who has Tourette’s syndrome. But in truth, Michael is extremely special—he has electric powers. Michael thinks he is unique until he discovers that a cheerleader named Taylor has the same mysterious powers. With the help of Michael’s friend, </a:t>
            </a:r>
            <a:r>
              <a:rPr lang="en-US" sz="2400" dirty="0" err="1">
                <a:latin typeface="Times New Roman" pitchFamily="18" charset="0"/>
                <a:cs typeface="Times New Roman" pitchFamily="18" charset="0"/>
              </a:rPr>
              <a:t>Ostin</a:t>
            </a:r>
            <a:r>
              <a:rPr lang="en-US" sz="2400" dirty="0">
                <a:latin typeface="Times New Roman" pitchFamily="18" charset="0"/>
                <a:cs typeface="Times New Roman" pitchFamily="18" charset="0"/>
              </a:rPr>
              <a:t>, the three of them set out to discover how Michael and Taylor ended up with their abilities, and their investigation soon brings them to the attention of a powerful group who wants to control the electric teens—and through them, the world.</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#1 </a:t>
            </a:r>
            <a:r>
              <a:rPr lang="en-US" sz="2400" i="1" dirty="0">
                <a:latin typeface="Times New Roman" pitchFamily="18" charset="0"/>
                <a:cs typeface="Times New Roman" pitchFamily="18" charset="0"/>
              </a:rPr>
              <a:t>New York Times </a:t>
            </a:r>
            <a:r>
              <a:rPr lang="en-US" sz="2400" dirty="0">
                <a:latin typeface="Times New Roman" pitchFamily="18" charset="0"/>
                <a:cs typeface="Times New Roman" pitchFamily="18" charset="0"/>
              </a:rPr>
              <a:t>bestselling author Richard Paul Evans introduces a character whose risk-filled exploration marks the beginning of a riveting new series. With only his powers, his wits, and his friends to protect him, Michael will need all his strength to survive….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4283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6019800"/>
            <a:ext cx="5601213" cy="584775"/>
          </a:xfrm>
          <a:prstGeom prst="rect">
            <a:avLst/>
          </a:prstGeom>
        </p:spPr>
        <p:txBody>
          <a:bodyPr wrap="none">
            <a:spAutoFit/>
          </a:bodyPr>
          <a:lstStyle/>
          <a:p>
            <a:r>
              <a:rPr lang="en-US" sz="3200" b="1" dirty="0">
                <a:latin typeface="Times New Roman" pitchFamily="18" charset="0"/>
                <a:cs typeface="Times New Roman" pitchFamily="18" charset="0"/>
              </a:rPr>
              <a:t>The Outcasts</a:t>
            </a:r>
            <a:r>
              <a:rPr lang="en-US" sz="3200" dirty="0">
                <a:latin typeface="Times New Roman" pitchFamily="18" charset="0"/>
                <a:cs typeface="Times New Roman" pitchFamily="18" charset="0"/>
              </a:rPr>
              <a:t> by John Flanagan </a:t>
            </a:r>
          </a:p>
        </p:txBody>
      </p:sp>
      <p:pic>
        <p:nvPicPr>
          <p:cNvPr id="5122" name="Picture 2" descr="http://d202m5krfqbpi5.cloudfront.net/books/1312436092l/1192201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7830"/>
            <a:ext cx="3886200" cy="587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52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6800" cy="5632311"/>
          </a:xfrm>
          <a:prstGeom prst="rect">
            <a:avLst/>
          </a:prstGeom>
        </p:spPr>
        <p:txBody>
          <a:bodyPr wrap="square">
            <a:spAutoFit/>
          </a:bodyPr>
          <a:lstStyle/>
          <a:p>
            <a:r>
              <a:rPr lang="en-US" sz="2000" dirty="0">
                <a:latin typeface="Times New Roman" pitchFamily="18" charset="0"/>
                <a:cs typeface="Times New Roman" pitchFamily="18" charset="0"/>
              </a:rPr>
              <a:t>From the author of the global phenomenon Ranger's Apprentice!</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They are outcasts. Hal, </a:t>
            </a:r>
            <a:r>
              <a:rPr lang="en-US" sz="2000" dirty="0" err="1">
                <a:latin typeface="Times New Roman" pitchFamily="18" charset="0"/>
                <a:cs typeface="Times New Roman" pitchFamily="18" charset="0"/>
              </a:rPr>
              <a:t>Stig</a:t>
            </a:r>
            <a:r>
              <a:rPr lang="en-US" sz="2000" dirty="0">
                <a:latin typeface="Times New Roman" pitchFamily="18" charset="0"/>
                <a:cs typeface="Times New Roman" pitchFamily="18" charset="0"/>
              </a:rPr>
              <a:t>, and the others - they are the boys the others want no part of. </a:t>
            </a:r>
            <a:r>
              <a:rPr lang="en-US" sz="2000" dirty="0" err="1">
                <a:latin typeface="Times New Roman" pitchFamily="18" charset="0"/>
                <a:cs typeface="Times New Roman" pitchFamily="18" charset="0"/>
              </a:rPr>
              <a:t>Skandians</a:t>
            </a:r>
            <a:r>
              <a:rPr lang="en-US" sz="2000" dirty="0">
                <a:latin typeface="Times New Roman" pitchFamily="18" charset="0"/>
                <a:cs typeface="Times New Roman" pitchFamily="18" charset="0"/>
              </a:rPr>
              <a:t>, as any reader of Ranger's Apprentice could tell you, are known for their size and strength. Not these boys. Yet that doesn't mean they don't have skills. And courage - which they will need every ounce of to do battle at sea against the other bands, the Wolves and the Sharks, in the ultimate race. The icy waters make for a treacherous playing field . . . especially when not everyone thinks of it as playing. John Flanagan, author of the international phenomenon Ranger's Apprentice, creates a new cast of characters to populate his world of </a:t>
            </a:r>
            <a:r>
              <a:rPr lang="en-US" sz="2000" dirty="0" err="1">
                <a:latin typeface="Times New Roman" pitchFamily="18" charset="0"/>
                <a:cs typeface="Times New Roman" pitchFamily="18" charset="0"/>
              </a:rPr>
              <a:t>Skandians</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Araluens</a:t>
            </a:r>
            <a:r>
              <a:rPr lang="en-US" sz="2000" dirty="0">
                <a:latin typeface="Times New Roman" pitchFamily="18" charset="0"/>
                <a:cs typeface="Times New Roman" pitchFamily="18" charset="0"/>
              </a:rPr>
              <a:t>, a world millions of young readers around the world have come to know and admire. Full of seafaring adventures and epic battles, Book 1 of The </a:t>
            </a:r>
            <a:r>
              <a:rPr lang="en-US" sz="2000" dirty="0" err="1">
                <a:latin typeface="Times New Roman" pitchFamily="18" charset="0"/>
                <a:cs typeface="Times New Roman" pitchFamily="18" charset="0"/>
              </a:rPr>
              <a:t>Brotherband</a:t>
            </a:r>
            <a:r>
              <a:rPr lang="en-US" sz="2000" dirty="0">
                <a:latin typeface="Times New Roman" pitchFamily="18" charset="0"/>
                <a:cs typeface="Times New Roman" pitchFamily="18" charset="0"/>
              </a:rPr>
              <a:t> Chronicles is sure to thrill readers of Ranger's Apprentice while enticing a whole new generation just now discovering the books.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Perfect for fans of J.R.R. Tolkien’s Lord of the Rings, T.H. White’s The Sword in the Stone, Christopher </a:t>
            </a:r>
            <a:r>
              <a:rPr lang="en-US" sz="2000" dirty="0" err="1">
                <a:latin typeface="Times New Roman" pitchFamily="18" charset="0"/>
                <a:cs typeface="Times New Roman" pitchFamily="18" charset="0"/>
              </a:rPr>
              <a:t>Paolini’s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Eragon</a:t>
            </a:r>
            <a:r>
              <a:rPr lang="en-US" sz="2000" dirty="0">
                <a:latin typeface="Times New Roman" pitchFamily="18" charset="0"/>
                <a:cs typeface="Times New Roman" pitchFamily="18" charset="0"/>
              </a:rPr>
              <a:t> series, and George R. R. Martin’s Game of Thrones/A Song of Ice and Fire series. </a:t>
            </a:r>
          </a:p>
        </p:txBody>
      </p:sp>
    </p:spTree>
    <p:extLst>
      <p:ext uri="{BB962C8B-B14F-4D97-AF65-F5344CB8AC3E}">
        <p14:creationId xmlns:p14="http://schemas.microsoft.com/office/powerpoint/2010/main" val="1289835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6019800"/>
            <a:ext cx="4709944" cy="584775"/>
          </a:xfrm>
          <a:prstGeom prst="rect">
            <a:avLst/>
          </a:prstGeom>
        </p:spPr>
        <p:txBody>
          <a:bodyPr wrap="none">
            <a:spAutoFit/>
          </a:bodyPr>
          <a:lstStyle/>
          <a:p>
            <a:r>
              <a:rPr lang="en-US" sz="3200" b="1" dirty="0">
                <a:latin typeface="Times New Roman" pitchFamily="18" charset="0"/>
                <a:cs typeface="Times New Roman" pitchFamily="18" charset="0"/>
              </a:rPr>
              <a:t>Ruby Red</a:t>
            </a:r>
            <a:r>
              <a:rPr lang="en-US" sz="3200" dirty="0">
                <a:latin typeface="Times New Roman" pitchFamily="18" charset="0"/>
                <a:cs typeface="Times New Roman" pitchFamily="18" charset="0"/>
              </a:rPr>
              <a:t> by Kerstin </a:t>
            </a:r>
            <a:r>
              <a:rPr lang="en-US" sz="3200" dirty="0" err="1">
                <a:latin typeface="Times New Roman" pitchFamily="18" charset="0"/>
                <a:cs typeface="Times New Roman" pitchFamily="18" charset="0"/>
              </a:rPr>
              <a:t>Gier</a:t>
            </a:r>
            <a:r>
              <a:rPr lang="en-US" sz="3200" dirty="0">
                <a:latin typeface="Times New Roman" pitchFamily="18" charset="0"/>
                <a:cs typeface="Times New Roman" pitchFamily="18" charset="0"/>
              </a:rPr>
              <a:t> </a:t>
            </a:r>
          </a:p>
        </p:txBody>
      </p:sp>
      <p:pic>
        <p:nvPicPr>
          <p:cNvPr id="6146" name="Picture 2" descr="http://d202m5krfqbpi5.cloudfront.net/books/1312036605l/883537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3144"/>
            <a:ext cx="3505200" cy="576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93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6001643"/>
          </a:xfrm>
          <a:prstGeom prst="rect">
            <a:avLst/>
          </a:prstGeom>
        </p:spPr>
        <p:txBody>
          <a:bodyPr wrap="square">
            <a:spAutoFit/>
          </a:bodyPr>
          <a:lstStyle/>
          <a:p>
            <a:r>
              <a:rPr lang="en-US" sz="2400" dirty="0">
                <a:latin typeface="Times New Roman" pitchFamily="18" charset="0"/>
                <a:cs typeface="Times New Roman" pitchFamily="18" charset="0"/>
              </a:rPr>
              <a:t>Gwyneth Shepherd's sophisticated, beautiful cousin Charlotte has been prepared her entire life for traveling through time. But unexpectedly, it is Gwyneth who in the middle of class takes a sudden spin to a different era!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Gwyneth </a:t>
            </a:r>
            <a:r>
              <a:rPr lang="en-US" sz="2400" dirty="0">
                <a:latin typeface="Times New Roman" pitchFamily="18" charset="0"/>
                <a:cs typeface="Times New Roman" pitchFamily="18" charset="0"/>
              </a:rPr>
              <a:t>must now unearth the mystery of why her mother would lie about her birth date to ward off suspicion about her ability, brush up on her history, and work with Gideon—the time traveler from a similarly gifted family that passes the gene through its male line, and whose presence becomes, in time, less insufferable and more essential. Together, Gwyneth and Gideon journey through time to discover who, in the 18th century and in contemporary London, they can trust.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Kerstin </a:t>
            </a:r>
            <a:r>
              <a:rPr lang="en-US" sz="2400" dirty="0" err="1">
                <a:latin typeface="Times New Roman" pitchFamily="18" charset="0"/>
                <a:cs typeface="Times New Roman" pitchFamily="18" charset="0"/>
              </a:rPr>
              <a:t>Gier's</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Ruby Red</a:t>
            </a:r>
            <a:r>
              <a:rPr lang="en-US" sz="2400" dirty="0">
                <a:latin typeface="Times New Roman" pitchFamily="18" charset="0"/>
                <a:cs typeface="Times New Roman" pitchFamily="18" charset="0"/>
              </a:rPr>
              <a:t> is young adult novel full of fantasy and romance.</a:t>
            </a:r>
          </a:p>
        </p:txBody>
      </p:sp>
    </p:spTree>
    <p:extLst>
      <p:ext uri="{BB962C8B-B14F-4D97-AF65-F5344CB8AC3E}">
        <p14:creationId xmlns:p14="http://schemas.microsoft.com/office/powerpoint/2010/main" val="172674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5867400"/>
            <a:ext cx="5755678" cy="584775"/>
          </a:xfrm>
          <a:prstGeom prst="rect">
            <a:avLst/>
          </a:prstGeom>
        </p:spPr>
        <p:txBody>
          <a:bodyPr wrap="none">
            <a:spAutoFit/>
          </a:bodyPr>
          <a:lstStyle/>
          <a:p>
            <a:r>
              <a:rPr lang="en-US" sz="3200" b="1" dirty="0">
                <a:latin typeface="Times New Roman" pitchFamily="18" charset="0"/>
                <a:cs typeface="Times New Roman" pitchFamily="18" charset="0"/>
              </a:rPr>
              <a:t>Tiger's Curse</a:t>
            </a:r>
            <a:r>
              <a:rPr lang="en-US" sz="3200" dirty="0">
                <a:latin typeface="Times New Roman" pitchFamily="18" charset="0"/>
                <a:cs typeface="Times New Roman" pitchFamily="18" charset="0"/>
              </a:rPr>
              <a:t> by Colleen Houck </a:t>
            </a:r>
          </a:p>
        </p:txBody>
      </p:sp>
      <p:sp>
        <p:nvSpPr>
          <p:cNvPr id="3" name="AutoShape 2" descr="data:image/jpeg;base64,/9j/4AAQSkZJRgABAQAAAQABAAD/2wCEAAkGBhQSERUUExQWFRUWGRwaGRgYGBwaHxgcGRwYGhgcHRwYHCYgGhwlGh0YHy8gIycpLCwsFh8xNTAqNSYsLCkBCQoKDgwOGg8PGiwkHyQsLCwsKSwsKSwsLCwsLCwsLCwsLCwsLCwsLCwsLCwsLCwsLCwsLCwsLCwsLCwsLCwsLP/AABEIAQwAvAMBIgACEQEDEQH/xAAcAAADAQEBAQEBAAAAAAAAAAAEBQYDAgcAAQj/xABDEAACAQIEAwYDBQYEBQQDAAABAhEDIQAEEjEFQVEGEyJhcYEykbEUocHR8AcjQnLh8RUzUmIkJUNzghZTs8J1ktL/xAAYAQEBAQEBAAAAAAAAAAAAAAABAAIDBP/EACARAQEBAAMBAQADAQEAAAAAAAABEQIhMUESA1Fh0SL/2gAMAwEAAhEDEQA/ALfjvaU0aiUaNFsxmHGoU1IUKoManY2UT9MIsz24zVIkVKOUVhYr9rUkHaCBeca8a4h3HEata0pkSRPNu9hR7sVHvhFm8tXygyvdItRq1Nmqd5TVgWJLOWLfB4GGo6gLEzAx67rySQxT9o1aYNLLC8XzBW43EsoE43zfbjN09OrKUiHjSy1tStqIXwsohoJExtImMCZPjBzHEqdBqa0qQW9MKPGy0yw1HSCyzBXlABi+NuP5WhkiQmbq0dbA/Z6ThLs0FiVjSgU3nfQL4Oz064h29zdBlWrklTUAQTUMCW0iTpgX/DrjvPdu81RdUq5REZhN6pgeLQNR0woJ6+XXGh4q+UqaKpObpMuqg50l7ydOogAgqLmTsv8AqAx9nOJZlGnN0qOipPdsUDrQYj+K5LL4fEdxuLAqENc/2sztFS1TJIAG0/54vYG0Lfffa2NKvaXPISHyVNIi5zCgeLUAASIYypsL7dRhJmqLUc1XIRldqQrFA40CKuos7AnWs2AKi0nw74Yf4W9QNoqoVq941IiqCKfjL1NLLB0u3h1ANAWDGoxdroUnavNsxVcpTJC6p78aSJAMNGkwTFjbH1XtPnUEvkqaDUV8eZRZgkGNUTsSOovtgSr2ebuDRFfva7IFqKWBOpbkgMRrABAIJnwo1ojHFbs9V7rujVOpEGhzV092aatNJijSuoFahgMISCTpDGXQ2h20rzUL5M6aUazTqK5UG4IEDUIBuDFt8G53t1laQokuStaCCEYwpDXMKZOoBdIvLbYm+IcEepSFOg7VSGpszBoamQsTpco0BgWptMAO4MWOGXYGipyeXapc/aKj05jeKgn5BzbniVkGcS7a6aj0stQfMtSE1WDBKdMRMM7W1Ry/IwvynbfOVdGjJ0jrEqDm6YYj+UgNyPLkcT/B+E1hmqtQBnSlWrh5dVVeZJYtYMIVyVPgJiTEMqHZ1tZdK5zFMU0VafeMheoVKgwdICghXV7kClAnThWQxzfa/PU6bVH4eoVN5zCzZtEhdMkE7ECDytfHC9tc6TAyVIkAnSM0muAJPgjVqA3WJHTAidmaq1qlWrmNS1UCGuWSNtMiDLSJIp6QA4Uktpk/v/pmqj1KlOuKlJwq0Jq/5eqy1NwoKVAG1LJbxCJYwdroa3a/PCslFsiiu66lBzAuJjfTAM2gmcA8V/aNm8uUFXJIpddSg1pbSCASVVCVE2vGAONuadKvT1yaaVO8qUqqlhUrVk1mqo0+DUF8JIgEkgxY9XbKrSopl6b1WH7kEB3Uli7VSQ5C0wbIgcliCSVAOH4Ma8S7f5ugypUyShmkgCqWJCwCYVbrJ354IzfbPOUmVXyagtMDvSZjTtC3NwANybDHGY7SZihT7vM0EbMwO6qAKUYyTJUGVZdJPhsSBGkkSPn6xo1qdKvxGrTqOjMzBhoQyIVkgBRpMhiFuPOAjBuZ7b1qTBatGghO6nMKXBOw0AEz5b4z/wDXla37vLc98wF26awOdsC9r8hS4fkVqZchX71YcqrGoHklWtDKQAfOJ88K+Kdo61ZaJpZami1RTUkU0ZtbHSvxA6FPi0GLgWNiBmmRV0O1tdNLZnLBaLEAVqNVaqrNpaNh54qcefce/wCGy+fy4nQNNWnHJS9MOB81PqW6YvqHwr6D6YoK897dITnWgSPs9LUN5X7SvL1j5434x2Vz+YIrLmlMnUlMMwVRukGIYgRciTj7tfm+7zlYwDqyQTxbfvK4SduUk+wwTneJrRbLZasXo5YAjvC3+cEUaRqpklUMibybDDfGoV8H4e+Wz1M1kq1cw7gPVcMEGvUG0swAcxpAb+YAfCcOcnwjMHJO1NqNSrmiKjd4sALUW41CSxEiJsAIA2xlwjhlCplKj0C8u7hTVqmmDBt8MrpAuPCTK8okKeD5qrVR8rXWo1JgjyoLtoUI8IqxY2aYMBxIO+MpRPxEcLytKk5D6UIkG+vxFfAbmmW8OobWkXtlwHMU81kFy5Zqj6PG3dOyhyS5liumZP8AqG9iMA9patbO1KQo06tBKRLGvVBpBSYEjVeAB6mcFZfi+SyVI06dd6jhSPjdpPUCdCgnmo9+eFYCynaGsmXo96/d0vFSaolLvCO78IDtUOlZsoGkk3k7411GtS76m4r0qPeUmVqKJUo6l0VGApgCoFQk6LTPMiByNWXo5QkK5Jd1oBfHUeprCgC4UBGWTyPWcJOO9phJGYqPWb/2KD93RT/a1QSahHMgEf7sSPU4FSp1ahXMMdYVkfxv3KnS+pn1aQx0uQbE6zNjGMsj2egaKmruKheo1XxJo0q4BdmVSZdjdvERA+EGZBeM5eZORogDn3lafnr/AAxsePZci65mF8QoGtrouwHhDaoZVB3iTaLYT2cZSoiUSMoNbBXRs47GjRTWqq+nWfGfDMXMyRgbjXalKBydLKNrp5Qhi1wKrRDD0IL361OcYmuLcQqZhgzsdgABZUHRFFlHkMB/Z7XO+HE9DbiFN69Srl0+10MwadSrQVwlWnUpX1d2SDUBi4EgnyAOM+H8Posr1cqzV3NRVNO6NRR1ZKpdRJJkk61EAxFtQxAtTIiG8QuGiL/n54f8P7Qq2lsw1UV1Hhr0iFd12KVGJE22cyeRnlYlLR4ClOlUp1qzGC0otOpFNmYMaipSChUIVkJSwBMN4iMaZHs4693Qo1ErPppVatd/GlJkZmRlBnvNYZ4Qx8OuROJPMcZoNcZRap5mvXqO3qdOke+OOH8ey4Y6adXJtP8AmZasxv506tmHlqGCrKqqXazU4GWzL16tVwpU5OmVcAshcimVqGmCIJLEgEW3ww7L5ktVzWcrrLCo1EClTeqFCQp0kKWgaTyHxkmdUBQOO1qhyyNUy+oVg1HN6ISqQrKaVRRDUqnjBK2nawOosOH8Vo5PM5zLZlmprUqmoh8SDTUJf4kIM+KCQQfDF4wQWOODdvqYzeZpK4qCpVD0SToVVZB3usuJUKy7RJZoAMzh1luz9elnq1Re6ahmLuXBNRSFICqDYjURvaBta8XxDgJGYp5rh9U5uklVa70dZd1cFZaG8balEamEi24M4oOL8c8QzlGhmBVWkaJp1aNSmCHYFQHsoqa7CNWqbDY4tVn9F3Gcs1HK/ZKyfaUXMETTGgqDRFVCqrOkKzwQAQFJFpWM8p2FzrmlozDpRpg90XL03QMRIKASpttMbQcF9gOH1a2t807MWCC9Yqx1IjAkIAWVl0mdV9AkErI0yPEKVBR9nesay1yhpVDd1LQVYCRbkx8QONAB21p1ko1EquKrpl2DOJBZO8plZtZriesg+vpeX+Bf5R9BiA7XZnSualCDXoK5RipZSlRFglSQFIIPyxf5f4F/lH0GBXxHdoKIqcRamV1h8npI1aAo7zVq16W06dMgkRIF8F9n3erk6ne0xmUQt3OpADVVZizzBtA8iB1wD2oyBrZyuitpLZEjUSALVQdJJtB2M2g3xvw6hk85SSnU1U2pAIaPfPTgqAT+7DgTIMyJkGZ3MmVbtdwurC1goFI/u1ak2xCzChYBB8JQ81HUHAHEay5qmXIqBsxUDZekoGplpoKSsZ+FZZmMbgHkJHfDexaUaKZjMEtSUVK70QQyqzBAij/VCggsWglRynH1GlWrKHJ0VM2NTMI/4bLAAQsc3An0AGMbWsnxxVJqk6guZelGqXNPK0I/h1TLkeoB6GMc1+0bUYUZyjR/25fKF19iwAOAOL0qlSKfd6aCf5aDlsNRIMM5FyT6C2FvEMhUIGhQQAARsf7Yv01+WnFe0khqi1zmK9T92agpml3VMDxBVNgXJgkcg3+rEzV8QBIjlGC6+XcbKvW3r5YGqSLEWFsOrA7VDpjUf6Y57+B1i2M6giRMDrvgd6+nYnV6Rg89I6q5t0GO1zQmZvF8A5ZyRcE6jb88GU8sJMT/AGvjcv8ATOP1KwMwYEfTbGlOlMGJA+Xyn1xxqiPDaLiOv6HzxvSAgQ0dB+eHfiaUqcMbDSf4rWA9Nh6YXvVs7AHzM/l67jBoAgqNzzix8sEZPgVRwdNlYREefmMHi9LuFcURCyVyTl60K4AmB/BVUD+Omb+Y1L/Fizyfa6uUVRxVCFAEtkiQYA+Jm8R8zE9cIuJ9khSVfD1Jk/r9HHPDCioLamuYI2vHPlbGGsUtbJioO8alRrRc1+HzSrJ/uak0BwN5KmOo3xplmRszQr5ivrVvBSzKiFZiHXRWVjKVQr2PLTIkXVPQ7wMHUNqW4dWCwegA8W3phpqEGrVpxTqstLOoo0gapNLNID8LA3JGzC3xYgecG4hlNNOnnEVczkwtPU6GT3cBGVgIPIweZkSCCaDhmapV2arTorrVRNQqJ1kfBqiSQIkzFwMTPDOGmuTlqhjNZGogSqIlqMpDW2JRiRbeImGwx4X2WoUGqNWfSyuQris1OUIDKCqsIIuIG+mYxqMVO8WzDtlM5WqgtVP7pxJHcxUEKqkfCwE6yRsBBIM+m5f4F/lH0GPMO0Td9Rz+ZpeCmaNNANUmo3e05ci86YjV1LDcNPp2X+Bf5R9BhFRvaWoBniTrtl0KhGVZfvhpBLysT1H4YVcdAZq2aqNTfuqtGkdR0nSUDkB6BAV9bRraYFP2w07QUajcRqClMnJ3ibjvDtF/i0kgXIBAk2wHTypy2VOYSsKzgrTCGmDTqgR3dONKlipkhxcXF+RaYBrcOoo1M5ykaS1dTCl9rqvVOrZe7VRctvLab9bYb8SzDJTq1mVqPed1TpowAZaaiTaZuVG/XEpxbjLZSq6q2rOMNWYzJuVJ/wClSP8AAqixYXMQIAwg/wAZcsTJJMnUSSb2uTffHOWOn5q1TiDrJKMDFpYXHWBfCqtx4idVMC+4G/tJwso8TciCfrc239cPeEcOWqsuCrA3Bm2/XYRPy57Yy6Assi1pAogHcsBHyIx03CUWVOokmBJBuZjxHlhznc0mWonSJ5L/ALjfCrNJ4IJY1lKnQp+IkwBbZVJH34ZVYV1uAb3FuZgD5nA2X7LGoWYeIA30gkefiI0/firynZmqIq1wHO8EgIgtNzuY5dRhYMmMxerWcFjC06QMwLWUcidp5Y1rP5K6XBAj+IjeDBBgdPCTBw0zHD6GgsjSSLWPywZmMhSydMlwy1CCQurU7Dq2iw/V8c9m839oDDRB/wCmSJAIj74+uGcleJZkeGIymaiCRN2jr8sD1uFuunSA8dDJj0xTnK1NZ72nBiZVRB8/1/XHZ7MO1MmmFcC4Kg6h1EAX+t8Wr8pejUUCQniXcNuD6YMqdoWCQkaiCI8/KfxxTZTsiWpr3o1EHxH4XU+hF74w7R8GpUgC6g8iTaR1tz9cZt+HCHs/xV6rNTzDKY2k7fr8MA9oaYp1/DGm233zjDIZBaVdXVpQxpB+71w67UcI70d7q0AWAEknnMCw98CZZPjdIJIQSd2JiD6xOGHZ7MLVqVKRjRXR0GoggnSWS5/3qMQ1FTOlW8PM89z+vfDFaVNIMiY5kz+iMdOLFV1avRZqKZmjUo50LTpTUqPRSsiTGmoupC23xAA9TbG/+EhsymUqU+6YrUOp61WrqXSDqpnwgXJkuLlCOUYiOF9qaiVO6ea2Vb4qNTxKY5pN6b9GUjznHoXDpqVKeV74/Z61Nmo1NP71qdteX7wmUiDqgT4bRaGMXoq7R541ckO9LM32ZWTQaSoTrpmopRPFA0g38O1pifUct8C/yj6DHlnEOG1VoZwrVFRCqBmC6I0nSEZNKgOIp2EkBSCRYH1PL/Av8o+gws8kb2iWc9VBZ0ByYEoQGk1hAEkb7QLkExgKhlglXK+ItSC1MwFaCYpKzJMSLEwBJICgE8gb2jyYfPuWYKq5S5veXZCLAm6uYIBgxY7FXlcpTWpTWkhRalHMoAxk6u7i/KZBBA5g2BsMVqeIKrniGZmMs0yTzLTJIg7mLYCrtsQbb9P6EeYOCFyrM0KJkc4kc9m/rjL7NCsLQGIHQkATHlqLR644249MEcGr/vRP68tr4s63FQiQpHT0n54i8jWK30wfT0/MYaZJ+8qwwPgXUbH5fOB646SayNyVd61WwlSVKjoUbz8tXriv4TxjJZdu7Zx3q/FIYkkyxvEb+fTEfwHKvUL1S/c09UFhAbzVN/Edp+sYpM12m4Nll7tqIqt/EQO8aepc31dTOI+Gh4lRzFBsyas06Oo90BExsKgPOQDhRn+31RMulenRTSw1eIwFvAFt8EUO1fDMwjCmqqzp3ZUqAxEfC1r3mInlhH2o7OtSy9Kgv+XF3YjwqL//ALXxv4zoDJZ6rn2q1nSTUIV3Hwoo+Gml/iJw8oO/h0KAoXRSVd941m5EWPzxhwN0NAJHd07rTGmW2IL+HdjcX29bYYUKehFaghcUxCiTqI57m558t8YwmuV44tWmVdtJT4h6W5ehwt7JdqH/AMROXpITSI8V9QUfwsSdv7YmOKZRatXWtTTVhg6lrwRFx6mYO98Hfs64XVNdnqSdR8UCJgkC0D19G8sU4q16ZnMoa9aoEYqKaKVfl3hMgSPiWBceeIXtl2hWnQpNXoGagIqJMFSIBibEGeuKrif7QMpw5u6qSAFGkIAZmZgdB12xDcT/AGp5KvUJbLEqRHjVDPn6exxdLUka4pVWpXVKmk0iblZgiffG+U4oxJpVmNt5+cT8ojpjftBlKDBKlCorU6jQKdgaU7gbECbjlOFXFMsRLNGuk2ljtqg+E26iMBOKnCSrK4AUNYbnof0Mc5pFXUrgBuRXaSLW5XwTwTjS1UG/eARtP4WwDn80qVbmSbgHl5dd/pjrK52BBltFzExYdMUHC82Tk1YMQ2XzVPSw3VcwrI8e6z74m6lYlpJkn8/7YouCUZydYH/qZnKoPUGo5+6MMYp/xTIijRzil6moJDJK6CQ9MjTBuFEBYAIFiBGPSMv8C/yj6DHmXEeHUBQzZpSkKGZCSZIbRIkWA1kMSdWq0LcH03L/AAL/ACj6DCxUlxWmTxN4qGkBlAzMu+hasuAZEEiRIvfE7ns81PRWiK1QE0huuWoEkBhO9V/EdRnmdzio7X18tSYu4dqz09GlHKzTkmGjZSfc+1oHinE3qsTpiEAUckCDStyb8sceVxvjCXMSfBJtyv7+UYB02MmNPUG49Jg2GC82gVFYwSYCkHe95nn/APzjnKVe9qAbA9bzI3BIMdduR9cc9+O8jXLZT9yXi86YPIyZ5/Xlhxw9dFJiD+8qDfmtjb6n2GF3FeIqzBEkKosAJ23Jvz2J/PGXD83eo5k6V+ViAfrjpxiE5XsrVq5JswsnRqJWfKxsfiifbHXAeDqcqatPKrm6wcBqTBjpUhrwpBNyPrsMPOyHaRKNOGnQ4AIiYIm4Hvf0w5p9iqNQipkc93GqCyqQRvy8SlQDyM+WOnGya5fy8eXKdXyvM+2HZ0ZOpTggVGGsoJhJJgCTNtr9MXtPtGOIcPJ0AVEKqR6gCRfmQR88dcZ/ZOlOk9arXeq4F2bmdgP0cY9luCJSqaVPgIFiZk3PS+5+/GeWfrePh4SzjnK7TPszwlEhSoZoEm39gPfmd8VC8GUXWQ0HrER5Afo43ocJhgOU38/L64b1ioWI5csYtdMQ/E8hTIKaQNQhth+XtvsL7YXf+oKWWy71SZKeGBYs2w/vhtxmgdUAE2/tiQ4x2XLLqm4IePiEjqAD189/XGpNCBqZipns0WO5tH+kDl9cUFPhq5mlVVsouXbLUyTVGoaiNg0kgsT0xTcE/Z/TrqampsuwsrL4SxXdiGEb8ud8P8x2ey9BR9uzzVKax4KhCg/zAb399sdeF48ePfrz/wAnHny5f+fEpluxiUskWrCahgj/AGEeIweQtBjCTtO9OrVD07JmKYYDchl3n2nFH2+4+uZy4+znu6CiBy7wRaF3Am1xeT1x5/TRzSpEgwGIHo34b452X69Ins7RirAbbYweX0OHXajhR1K55gR7z+OFHA00ZnS8gzE+m3rim47xRZCN4j/DFxtzPXFGaj2aDB+LD3gvHlnua4JoVGBJUQ1JthVQ9VG42IEYTVfGZ54yNMhvKcbjFem55qhyubR6hFSgNNVRda4dkNKtcwrQDJAlpvc49Gy/wL/KPoMeTcD7Q5eqTTzisneKlJqlOo6qwQBUFRZ5QPEPWOePXKYECNoEc7csP+ONfz/xbtA9Z2qEgtUYm94E2A8gNI/8cdZfOPotKzGxueR5zFxhZVF9hB5cufXnH4Y1SqL32kevw3vzgbfoeZ6I/M2CZJuIFiNMkk35beWGnCSqKGNjsB6QRv5+fXC0VQdPyNzG8bcv6Y2zBhTpItaBI33jzxSd61vwZxjJq3jQ6Z3G/wB3I7YD7OUtbOLwwi/UD64P7NZkNqFTYkEHofyjFFw3hKISq+Ik6ltyPn05Y3Lht+ITI5pqLMjbC0GYHnYdMWvB+BU60NIQNEVFJvysoB52k/2puHdl6WYINSmB1Npt54V8drUcjmko5cF3b/pqYidpPIXnrE7Ydmq9q/jGa7vJhFBcqggMCYjZjPSMSXZumzPNwNRCzvYwT7nbb3nDviOd1U+6ViwP+Y25ZjuBPO//AIiBcmxnZ/hARlMQJ9oGyifSflgtwYq8sloYR+t/WeeMszTgWvy/UcsFUjrJ5RH6+X1x86KGsbjoflIxx1tOcTQCJuTsN/788LApAZTGnTz3WbiOlx92KLPUZievTby+f1wq4hloWABq5+f6/DHTjyFhNT4p31FlIVGQ6YVpllP0i+15FziC7QVVNT95U+DYQYn+EiRE2tvgrj+TrUa3e0lkEQ6jcmSQwItMGJ8sTi9ojRIVqTAT/FcRPQiR88dLyYc0EOYqgMraF3LsRpFpIG0434/mA9MFQdClVHsD188OUzCupUuBqQE2iQetrjl8sKc4ARToKB4nFhyvH5YotGJlprMzC/hIjebf0wXxDhIKF9PjHPkIgnYzPTHzMDmSZhUAWYtb+uGGfzHgKC8iZ8/wxWhEabmd8dBZ2xpmqJ1X5YHp1gN7zjesVpUMdJn5f1x6T2H7dU6WVFOu0mmxVDP8EAqPYkj0Ax5ZnM5Hw26eWF2qb2+Zxc+UnQnHTIPLzeCeUjc8/uwe1SiNx+unnhYlbkdv1/TH7WQk223/AF5T644NiM7IGlD4CZ9Dz99sM+BcPV5NWoaa+vl7Tb64U1vEQBuRYAmQedh5yb9cM2p2kSFix5bX+/C1vT7LZmlSc6A5UmSG0ieh8t8VWYrNRCVqRL0SJK819PP7jAxDyGgiw52m4sB+uuKPh/DahytULUOlYIgxp5kfeRbyxGqbgHb3RPeI0T4SPpgrNVKNZ2zWnTUaFV4ubG8TdR84XErQyrVcrTVSARBG99x64cuzqVpwB3SLDf7nmT7Kp+eKyCWqbsvwsFtL6iItGx5ySOZP34acZ4mtJktzC6uXit7nbCrg9VtA0R/u3t6b2xz2rrB1pUiTJLSdrqpIvyvHrjnXXjFJQ42sEK3jmCI2i0Hzxq9ckao1c58rc+mPDf8AG81lqpdyWM/xfxAjry5XxZ0u0bMVKkkMAQJncTcHciemMzp0/G+LDO8SUQdUDcyQI23/AFzwhzPHBWrgUKgJCtKERJ5C4kGxNsQHa3j1UnQGKzcnbrAE7Xmw9sa9kXanSBYHVUqi5F9IGm83gsT8jjUvbNmLHiWWLatK7LLX+n9sTGZPeALUAhjpFvhe5UzuG3EiJsMUWY4iGlS4Dm0c/b88TfEnHfoUMj+NSec2YDqDHrJx0jlXn2bVlcp4pUlfQA/dht2NpGpm0mSRJ67DH5naBarWfSQxeIPQxB8+eNOBVPs+ZDsN0aLc2BAwzpW9HbP+/qAadJY7EddyNx74zqVihCzY2jlbn8jbywqfjB7zXAmZJi5E+uPzNcQ2/QxuOdMc4Qw2Eesb8sJsxliBc2G18ftfi0GxwHXzRbfG9nGdsZb4EzbScCq2CMxgfHn5XbrrPDGo525RjmnWIxhUqyPPHCoTYYgfZHPXkpPub+3PDnOugpzpIJEkdCfeJ35HE/wSg8nSSLj2jDjiPFDV8CrOkbxN+fqcMRFWcG4BE+f3dTh72f4kQjUrw4Ij4ZBHijeeuw+uErUnMnXEWLFj+Ex+ox9l8wtJ1eX1AyL6fmGJt6x6YMxuqZOJmnTKrchfDFzbytPzvikyFMVaIOYqkOZsAFgWAmJM2PPnhBkqi1HD6Zjlf3ExE+WHVDiVJX0VKgp09gFcB58tBNvICcNEOMtw2lTuGgtzJt6zteP7YYHh61EZXZSpgBjBOqZhSZj26YQZTO8OfUnf1HD2LEtz2gm8RFvnODOG8My9FgcvmTa+hmDAnz3C+n98ZxrS7iGWbLPDUlq05F2GqFtJg268ovhKnEirkhdIjSB/pgW97b4qeJ8SdiQzo7MNlGgjla5n0nEhnTpMOTM3i1vnJPKYxXhnbfH+SuqNZqrAqupusept5c/fnit4VwQ6tdb4lB+I39STbf8AXXDs/RK0gyydQMbTp6XG/PG+dzdKO7zBdgZaNJEAcjp5ffinAcudDcWoZR1LVSgIB1DVdfcef9MS/FuH5ZfgbUwEg6iOfOBA/MYad9w9VDrqAuQIJ0mfMEBSR8JscT2eyeXbWlKWGvUAZY053AHxDleIM9QDjTkPy2RdVcs1OpOnTqZAQJvLIZkDqfbAXEckoDVJnkoUhhF4bUuwud4uMG16iikZU6TBJpx4ptpCNcHTE+++JmvV1VtVKoQYgIQUZV2gGSDHrJjbEY/EQteLqJjqOf54FprJPMYc0M+RS8YBcE8vn5zOBgquQyWJ3t+WEFGcowAcZK+2+HHFMgY/rhPPLpgTuoCRywMUOCKtSAOuBS+CqN6dOTGO2Qrjagg3PtjVqeogdcOI37N1V0MDj7itBpULbpH4e2OsnlnTZOVz+ueNqlXTqZt4gTf1wgNlaHgYSdUgg85giB09sA53hppQwgEgEE7ib7G8+2GnA8/+91OtoO/ltH654LpVhXqEsBpB38h+OApzJ5w6o1VHJ9j5QSSfaMNcyi04lQCII8YZjO40iwPWQMaZzJaTqpqApm/P0PvhbQoSxAjVyJ6+WI6e5HtBRpH97SUG1lHjM+UQgiNzJkmL4f5LOK8FERLwQRML0EbTPvB638zbLOtYabwZ639fXDrh9DNABQ4AO/WP7WxSirriPaelQSHKwLC0Eddj7YguJdpkqVC2om8gARAnbzw0y/Yk12kuWJk8ibR5nrz6YBzfYnQdKmTB1HkIvPoB+GLlLTLih4J+0bLpTCMWBAIkjleIP3YZZjtAlVdVKqpEXBgg+s3mPriLPYcxdoa1oneLdd8DVuzj0yGpkEcjtfb4Wi8iCDt8ppsVum/Eu0IpOyimp8MSR8W5+Rj6YlsxUlyWaADKwtoPw7EEchbaMb57h2ZiXU7dB+GAadJt4sdvpf5YLdEVC8X1UwHVKjEQCU3m5nYtMTG9t8DUGHeCVg+s+wJG36jC7h2Z0sAZtvzw2qvB1KSTPQR1B/rjRZO66iGsDt5SPpjtaGiGm4tbnj9zK97TUkBWn2P5emPqT/u79PkR1n5fLDgoTivHFIIVIIsScIFeTJ54J4le4tJM4Ap1IscYt7UgiqNsYg40LTjmMBhll0k77QLfjjagviJ6TjPLiY36+pxrWaG8vzx0Q+lm3XZrYIpZstMj5+frhbTrEb8t/wA8G0s2pkAiYtePuPthZsZrnNNQgmQxj0EgSPMYKyf7pNJ3Jv67AYUUKUPqZgdN4HL1/LBFTMnV3jnSDdRzM7QPzxI64e7Mu4IJb5Lz9JwBRy4JJjY/U2GOcvxJqafu1i0Tvbc/fgzhOZJ+ICBfaL7YOgCXh5JZk+NYt1HUdPrih7PVXNNi6jVYWEmDvuPz3PkMJCoVmqizLBgn6YZ8K4vN16bGbG+/3xHyxSFb8BpOAADM3MgeDax+/wCWNs5w2m7G/iIhvFEgksJEdBy+/CjhXEJaF2g3/wBW9h6CcEf4g2ssIm02BBHIH2tPkOuM9llnclEXDEfnafO3lthJnswRuZk6psL7m3rF/wDb54a57MCdSnf7vOMJs/RJk7i/qMbjJLxnPtUQqN+Zn6dD1GET0gVXSSD+WGZgswIn7r8zOFS1ANSE7Gx3/uDisUD1hHiME9PPHdPMs1rxtjjMUxIiwjUY/r7Y+VNW5gdBjONi5aNIkeh/LHTZ4xpc+/54HBj4VJI8z+GOGYPY74dZYZqoSfcn5n+mMzCxIknkcbVBK+a2PpyxzmhefbGKXbUtSaoAI6cxgXBT5vwaQOUYFxUwWuaAjGgzOsee/wCftgIsBFpwVRce+GVrGis38QPkRywTRUMQCVPUkcvzxhXeBaxN7YHNWN7414vYPqQn8QYzsBb1j88c/ag+8sbRPlgBMwCSTj4ZjxMR5YzrOHIdiFBHre9r9en44acPzRZbEMJlkbcAdCMTOWrmdV5/pg7J5qHZhYaTt5j6zjcofcarXlWOkmfQjYHGGSqxJI8JA5/h7nGWfqz3g5SIHv8A3xrTy+mfGFtBlhyHTfB9SlyOddgIJUmT8tvYDf3wZk+O67G1yLcoMQRz2MH8sT/DuJAARNgb+vny2xhliRUvub79QOmJk/4jxbzgxuPbl+GF/wDjFQmSRcFZ5bWt6434lltSrHU/2+eFVTLFZJMjl+P68sVT8eqGBDEm8n8fMifwwszIlp5c8EVkIMr7zjGvV1kAmI5DpgpjO7AnqQPbBGaTQvrEemOaqhQR0M/O2MM5mDYEEWxExzcdyCDt9+FXfhr8xueuMHa29umMmUqBAsefWOXljNpkM6bTvv8AUY4qLFvrz/rgbK1C1ueN9VtwfWcUuhwV/wBv34/Aw/sMdmn/ALfvnGOo9PuxJyJON6Vsc0iBj9m9sUdBBbA9UYIoxN8btkyPEL41mjSnGtBfEPPrg/inBqtJab1aZprVXVTJ/iW1xHK43645ThzqiVWV1pMSEcrZiu4B5/36HB+S2fLKvIyfPGNWuAIHLYRAnr1ODKlTUQQQOk4/KlNG5AxyX88axgCi/D/uYG/l/U424hlIqtqO5n2PPHT0wVLHcNEdB0xvl3VtAdSxWQTMW5DztbFnwPzLAKt7co6/q59sZ5uoC+pfb688Nc1w51061KrVXXSNvEAYJ3n5xvgGtkCpkXOw6HpGKsnFDMAoS1gDf5csLO7DkwbDr0wP3rL4XHU/P+5xwmYKzffbFqfVcnomIjkP15YGp5Uzqjfp1wW9eY85xmuZgQOeDE5zVLSqtz2I8jgPMHVs0jpzwdXmFmIHIc8A52kO86TfBTAtYRYD3OPtemxYHyx9WJU4xWCZj1GM1sSigGeov7431jRpsb4HFRTYTjrni8AhCAs+fK3LA7VvbHdTbA+K1SN1TrtjRRHl9+P0USeR+WNfspiY9uuOh18dp/phv2UfLtVIzVRqdNRPhBZmOwAsQBuST088LEyp3bYY4prGra0E+5wz1m+PWu2eWyBymUep3rhaJ+zgHSGBCR3hif8ASTEHfErxfhwXhGSc1KpDVKkIWlFguPCsSDA5kxLREnGvb6pGT4V0+zfhRxvxrMAcDyJI3qVY9Zq4axx6kdZb9nlOBRLt9reh9oUQO7VJgUuuo76tgRt1V9leFU2y9fN1ywoUSoKpGpi5AABawADKcX9E/wDN8v8A/jf/ALjEd2MSk3BM6K9RqdPvqeplXW3/AEoAWRcmBewmcR/VwNnOwrpnlyYqK2shlciJVgTqI6gK1vLzxtxrsnSpUmr5dnZaVU5eqtSJLrHjUj+EmPCdpwy4Z2lXO8ay1VEKLBQBiCYVKhkxYTO19t8KeL8fdTmcoAuhs3Uqs3P4oAHIDwj1nAz2ZZbIpmqFHMZjWlFGTKZdKcFlLGO8dmgGGOogATEWG892jybZbMNl2MshsRsdipjkCCDHKTit4DR7/hy5elVprmEr98qudMxdYkQT+V8SHa2nXbNu+YXTW8OpV2sqgG0i66Ta18VM9DV6ausmR09/y29sVFH9ndNlp0TUYZqrRNdIA7sKIimeeozOrYadusgZQRMjz5c/fHovanj75OvlKqKrN9jVfFsNR3gETEbeeLFdR3Cuz9Krw3N5o6u8osgSDA8ZWZEX3PPBnaDsKqcQoZXLsQKtNDLmYLF9RsBYKsxhpwOn/wAnz/m1P6ph1xg/88yX/bT6VsWDe0l2m7J00y71cuzkZet9nqrUAGphA1pGyliBpO2PuM/s7pqtemlVzm8pRFerIHdupElE5gqBIY76otyH7Rdo6itm8oFXu2zj1WYyW8LiAOQHhnnM8sUHa5sxUq5rP8OqUMxl62X7usqkFlQIQxKtBUgSwgza4xmmal+y/ZijUywzWaZxTesuWprTA1a3trbVbSszp3MfOa7R8AfJ52plyQ3dt8Q2KkBgfKxFseg9mGoLwKk+YdkSnndfgXUzsl1QSQBPU7RiT7X8ZTOZutmFUp3kCCZiFVRMczpn3wzjsP6y0iGYQLDCPMXB98c0qk8rY/aFACzQCTjgeFiNx8jjNaaTaMcFca1BEHrj5cFi0dTJ62Hngt+Q8sBU3m4OGdAA3OOs7YCZhiqxawt5YIyyB1VGMM30G3rghqY9b4Cq1TSKsBe9vn/TBZh1WftGyv8AwnDYNly5H3Uo+mBe0rxwHh8/+7V+tXGPF+0a5nJZZC2irQBQrBh0MaSpAsw0gEGOo6YHzHGEr8PTKVJV6FRnpNEq6vq1I0XVgWJBgg7GN8Fonx6Tlz/zbL9f8N/+4xC8DpxwDP8A/dpfWjir7D8Yp5uvTqOHTM0sqaJUAaGRSp1zuG5afPEJ2Y4/TTLV8nmg4o19Ld5TALIyaTsbMDAHlh0T/izzWUSl2gyaU0VEFJYVVCgeCv054g+NVv8Ajcz/AN6r9ztijy3bJK3FaecqKadJPCB8RVQrgTG5JaTG0+WJ7jNBamYq1Eur1HYejMxBg+RxGLDh1JTwzLOVGoZ5BqIEwWWRPQmDGAf2gMP8SrSdtH/xpjTgPGqNPLDL11qaKdYVlKQTrSDoIPJuR5ThB2k4lUzGYqVygUu1gDMAAKAZjkBfnhE9Z1aQK+Vxj0yrwunXz+TSsgdRkgdLbSpESOe+xtjys5uVAMCOXti2Xt5TVEzGhjmaVE0FW3dsDcVCdxEXXnO/Ri5Bez9WODZ89Hp/VMPeMN/z3Jf9tPpWxEdnO0dJMvWyuY1CjmdM1EALU2UiDpPxAwBGGSdskrcUo5qopp0qcKB8TBFVoJjdiWO2084nBoxMcdzMcSzAPPMVP/kbHp+Z4aiZ/i4poqK2S2UBRJVpMDmTfHmfFch32crVknS1V3UxFi5ZbHy5Ys8326pOK1VUYZnM0hRqKY0IFEFlO7agbKdtJnzzJ/bV/wACZLJj/BKKESv+IoCDzBMEH54m/wBqlBafEqyIqoo0QqgAD91T2AsMUXBOPUlotlq4fu0rDMI1OCSyQdBB5NEauU4le2WafNZmpmGXSXPwi+kAAKJ52Ak9cPKddDj72n6bTHyxvVobH7/THNPLHBaUNQuYjGZNatYFbR8scLjfM5cr+eB5xVQTSgWGGuU25fXCOlUwdQzkYZVYdzbANSjqYTGOqedtfHBqWnGg6zWWT1aIwN3boTzEY3VxOOzmYYdMZpim/Z9mu4qVcw7LpFJlVZBZ3bSQAN4EXOwnCb/DQRcScEZrIrSg69LmkKhQLI0sutATNmKkGwIGoSd4ZUspqdqTPprKneldMAgU+9ZdU/EKck2ixE9QyJpsjobw+p6gfj/XBuUpRvz2w5zPDVFWiJB7xabatPw69LARN4HORhlw7hQavUpAjw676bnutRIibTBi+NJPmkGB67+pxm9G4G5/i/C3v9MU9TgAJcgtqplJUJLHWQPh1Wg+eMqPAdallYGHIYafEEm9QCfEvjE3kGOV8MsSJ4jwwgz64/MoNaxHr64r14P3lQUg0TqAOmfhDNtO5jrzwryHZp1ekCYNValQhljQlGdR3OqQLAAYdjOJnOZAwPLDPh/CiVmMVidmVqhNL+GoWWSt1amodgRq5rEEHn5YLyPDlIW/8LlrfCqAEnfxEyLdcHRS2Vy7AkYzr8D1AkG/KORxXZfhYq1NCkmVZo0XlQx0/FuQLGeYwNmqAUlQZPO0X5jfYGb+WGZehYmKOS7pbksYn1j64GWoHAJBEjY73w0zlYFlCxzn9dMLarRz98OYAVfK4wNOCB9/1GDWrwDgLMVPL3HXF0g2aNhBwCTgjM1p9cDEYxyajgNjtasYzjH4McddMGJmMEU604XIcE0jjcopjTJItgkLAk4EyzYMJsMLJjR4yzqAwVtK92GKgsFEgCecAwCZI2BsMb5jOu43Gvu+716RqKBQukt/LCzvptMWwl0xcYMWqRiTde0lVSutUIQIoOgTFONAn2E8zh3w7jrPUNQBJOuYVb94IqTbmDHlJiMIMxTBpEnpgfhNco8DYCfvA/HGp/QVpzzkP4aehoBBQQSlxyOzX88F8N4i8q4hWRiwKqBGoCf/ABsLbR74RU8wWVZ/iEkDzjG1FyKUzf8Aph68I7MZpkqBliRMSAR4gVNj5MR74F4dmqi1aYXSBSDhfCNqhOsH/UDJsepwNxCoYUzywXk18ZPnjWfAaJn2UoVgBCSoA2JiTB3kCDM2AG2M34kQ4KwIBAAUaYYEFSLyDcGfwGBi51e/54Aq1iDYxb88WLTccUKkkaR4Snw8nBDbneDEzbAnFeJlm1vvFzEao5mNz1O554V94STjLilQmmB+v1b78WDWNDIGS557Hy6YXZxSsnp1w+y7+CPLCrO+IFjvh9g8LDVJ5XiZwJVuB742qt4R5Ej2scYlrY52mBXGM4xswxzGOdaf/9k=">
            <a:hlinkClick r:id="rId2"/>
          </p:cNvPr>
          <p:cNvSpPr>
            <a:spLocks noChangeAspect="1" noChangeArrowheads="1"/>
          </p:cNvSpPr>
          <p:nvPr/>
        </p:nvSpPr>
        <p:spPr bwMode="auto">
          <a:xfrm>
            <a:off x="155575" y="-1219200"/>
            <a:ext cx="179070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UUExQWFRUWGRwaGRgYGBwaHxgcGRwYGhgcHRwYHCYgGhwlGh0YHy8gIycpLCwsFh8xNTAqNSYsLCkBCQoKDgwOGg8PGiwkHyQsLCwsKSwsKSwsLCwsLCwsLCwsLCwsLCwsLCwsLCwsLCwsLCwsLCwsLCwsLCwsLCwsLP/AABEIAQwAvAMBIgACEQEDEQH/xAAcAAADAQEBAQEBAAAAAAAAAAAEBQYDAgcAAQj/xABDEAACAQIEAwYDBQYEBQQDAAABAhEDIQAEEjEFQVEGEyJhcYEykbEUocHR8AcjQnLh8RUzUmIkJUNzghZTs8J1ktL/xAAYAQEBAQEBAAAAAAAAAAAAAAABAAIDBP/EACARAQEBAAMBAQADAQEAAAAAAAABEQIhMUESA1Fh0SL/2gAMAwEAAhEDEQA/ALfjvaU0aiUaNFsxmHGoU1IUKoManY2UT9MIsz24zVIkVKOUVhYr9rUkHaCBeca8a4h3HEata0pkSRPNu9hR7sVHvhFm8tXygyvdItRq1Nmqd5TVgWJLOWLfB4GGo6gLEzAx67rySQxT9o1aYNLLC8XzBW43EsoE43zfbjN09OrKUiHjSy1tStqIXwsohoJExtImMCZPjBzHEqdBqa0qQW9MKPGy0yw1HSCyzBXlABi+NuP5WhkiQmbq0dbA/Z6ThLs0FiVjSgU3nfQL4Oz064h29zdBlWrklTUAQTUMCW0iTpgX/DrjvPdu81RdUq5REZhN6pgeLQNR0woJ6+XXGh4q+UqaKpObpMuqg50l7ydOogAgqLmTsv8AqAx9nOJZlGnN0qOipPdsUDrQYj+K5LL4fEdxuLAqENc/2sztFS1TJIAG0/54vYG0Lfffa2NKvaXPISHyVNIi5zCgeLUAASIYypsL7dRhJmqLUc1XIRldqQrFA40CKuos7AnWs2AKi0nw74Yf4W9QNoqoVq941IiqCKfjL1NLLB0u3h1ANAWDGoxdroUnavNsxVcpTJC6p78aSJAMNGkwTFjbH1XtPnUEvkqaDUV8eZRZgkGNUTsSOovtgSr2ebuDRFfva7IFqKWBOpbkgMRrABAIJnwo1ojHFbs9V7rujVOpEGhzV092aatNJijSuoFahgMISCTpDGXQ2h20rzUL5M6aUazTqK5UG4IEDUIBuDFt8G53t1laQokuStaCCEYwpDXMKZOoBdIvLbYm+IcEepSFOg7VSGpszBoamQsTpco0BgWptMAO4MWOGXYGipyeXapc/aKj05jeKgn5BzbniVkGcS7a6aj0stQfMtSE1WDBKdMRMM7W1Ry/IwvynbfOVdGjJ0jrEqDm6YYj+UgNyPLkcT/B+E1hmqtQBnSlWrh5dVVeZJYtYMIVyVPgJiTEMqHZ1tZdK5zFMU0VafeMheoVKgwdICghXV7kClAnThWQxzfa/PU6bVH4eoVN5zCzZtEhdMkE7ECDytfHC9tc6TAyVIkAnSM0muAJPgjVqA3WJHTAidmaq1qlWrmNS1UCGuWSNtMiDLSJIp6QA4Uktpk/v/pmqj1KlOuKlJwq0Jq/5eqy1NwoKVAG1LJbxCJYwdroa3a/PCslFsiiu66lBzAuJjfTAM2gmcA8V/aNm8uUFXJIpddSg1pbSCASVVCVE2vGAONuadKvT1yaaVO8qUqqlhUrVk1mqo0+DUF8JIgEkgxY9XbKrSopl6b1WH7kEB3Uli7VSQ5C0wbIgcliCSVAOH4Ma8S7f5ugypUyShmkgCqWJCwCYVbrJ354IzfbPOUmVXyagtMDvSZjTtC3NwANybDHGY7SZihT7vM0EbMwO6qAKUYyTJUGVZdJPhsSBGkkSPn6xo1qdKvxGrTqOjMzBhoQyIVkgBRpMhiFuPOAjBuZ7b1qTBatGghO6nMKXBOw0AEz5b4z/wDXla37vLc98wF26awOdsC9r8hS4fkVqZchX71YcqrGoHklWtDKQAfOJ88K+Kdo61ZaJpZami1RTUkU0ZtbHSvxA6FPi0GLgWNiBmmRV0O1tdNLZnLBaLEAVqNVaqrNpaNh54qcefce/wCGy+fy4nQNNWnHJS9MOB81PqW6YvqHwr6D6YoK897dITnWgSPs9LUN5X7SvL1j5434x2Vz+YIrLmlMnUlMMwVRukGIYgRciTj7tfm+7zlYwDqyQTxbfvK4SduUk+wwTneJrRbLZasXo5YAjvC3+cEUaRqpklUMibybDDfGoV8H4e+Wz1M1kq1cw7gPVcMEGvUG0swAcxpAb+YAfCcOcnwjMHJO1NqNSrmiKjd4sALUW41CSxEiJsAIA2xlwjhlCplKj0C8u7hTVqmmDBt8MrpAuPCTK8okKeD5qrVR8rXWo1JgjyoLtoUI8IqxY2aYMBxIO+MpRPxEcLytKk5D6UIkG+vxFfAbmmW8OobWkXtlwHMU81kFy5Zqj6PG3dOyhyS5liumZP8AqG9iMA9patbO1KQo06tBKRLGvVBpBSYEjVeAB6mcFZfi+SyVI06dd6jhSPjdpPUCdCgnmo9+eFYCynaGsmXo96/d0vFSaolLvCO78IDtUOlZsoGkk3k7411GtS76m4r0qPeUmVqKJUo6l0VGApgCoFQk6LTPMiByNWXo5QkK5Jd1oBfHUeprCgC4UBGWTyPWcJOO9phJGYqPWb/2KD93RT/a1QSahHMgEf7sSPU4FSp1ahXMMdYVkfxv3KnS+pn1aQx0uQbE6zNjGMsj2egaKmruKheo1XxJo0q4BdmVSZdjdvERA+EGZBeM5eZORogDn3lafnr/AAxsePZci65mF8QoGtrouwHhDaoZVB3iTaLYT2cZSoiUSMoNbBXRs47GjRTWqq+nWfGfDMXMyRgbjXalKBydLKNrp5Qhi1wKrRDD0IL361OcYmuLcQqZhgzsdgABZUHRFFlHkMB/Z7XO+HE9DbiFN69Srl0+10MwadSrQVwlWnUpX1d2SDUBi4EgnyAOM+H8Posr1cqzV3NRVNO6NRR1ZKpdRJJkk61EAxFtQxAtTIiG8QuGiL/n54f8P7Qq2lsw1UV1Hhr0iFd12KVGJE22cyeRnlYlLR4ClOlUp1qzGC0otOpFNmYMaipSChUIVkJSwBMN4iMaZHs4693Qo1ErPppVatd/GlJkZmRlBnvNYZ4Qx8OuROJPMcZoNcZRap5mvXqO3qdOke+OOH8ey4Y6adXJtP8AmZasxv506tmHlqGCrKqqXazU4GWzL16tVwpU5OmVcAshcimVqGmCIJLEgEW3ww7L5ktVzWcrrLCo1EClTeqFCQp0kKWgaTyHxkmdUBQOO1qhyyNUy+oVg1HN6ISqQrKaVRRDUqnjBK2nawOosOH8Vo5PM5zLZlmprUqmoh8SDTUJf4kIM+KCQQfDF4wQWOODdvqYzeZpK4qCpVD0SToVVZB3usuJUKy7RJZoAMzh1luz9elnq1Re6ahmLuXBNRSFICqDYjURvaBta8XxDgJGYp5rh9U5uklVa70dZd1cFZaG8balEamEi24M4oOL8c8QzlGhmBVWkaJp1aNSmCHYFQHsoqa7CNWqbDY4tVn9F3Gcs1HK/ZKyfaUXMETTGgqDRFVCqrOkKzwQAQFJFpWM8p2FzrmlozDpRpg90XL03QMRIKASpttMbQcF9gOH1a2t807MWCC9Yqx1IjAkIAWVl0mdV9AkErI0yPEKVBR9nesay1yhpVDd1LQVYCRbkx8QONAB21p1ko1EquKrpl2DOJBZO8plZtZriesg+vpeX+Bf5R9BiA7XZnSualCDXoK5RipZSlRFglSQFIIPyxf5f4F/lH0GBXxHdoKIqcRamV1h8npI1aAo7zVq16W06dMgkRIF8F9n3erk6ne0xmUQt3OpADVVZizzBtA8iB1wD2oyBrZyuitpLZEjUSALVQdJJtB2M2g3xvw6hk85SSnU1U2pAIaPfPTgqAT+7DgTIMyJkGZ3MmVbtdwurC1goFI/u1ak2xCzChYBB8JQ81HUHAHEay5qmXIqBsxUDZekoGplpoKSsZ+FZZmMbgHkJHfDexaUaKZjMEtSUVK70QQyqzBAij/VCggsWglRynH1GlWrKHJ0VM2NTMI/4bLAAQsc3An0AGMbWsnxxVJqk6guZelGqXNPK0I/h1TLkeoB6GMc1+0bUYUZyjR/25fKF19iwAOAOL0qlSKfd6aCf5aDlsNRIMM5FyT6C2FvEMhUIGhQQAARsf7Yv01+WnFe0khqi1zmK9T92agpml3VMDxBVNgXJgkcg3+rEzV8QBIjlGC6+XcbKvW3r5YGqSLEWFsOrA7VDpjUf6Y57+B1i2M6giRMDrvgd6+nYnV6Rg89I6q5t0GO1zQmZvF8A5ZyRcE6jb88GU8sJMT/AGvjcv8ATOP1KwMwYEfTbGlOlMGJA+Xyn1xxqiPDaLiOv6HzxvSAgQ0dB+eHfiaUqcMbDSf4rWA9Nh6YXvVs7AHzM/l67jBoAgqNzzix8sEZPgVRwdNlYREefmMHi9LuFcURCyVyTl60K4AmB/BVUD+Omb+Y1L/Fizyfa6uUVRxVCFAEtkiQYA+Jm8R8zE9cIuJ9khSVfD1Jk/r9HHPDCioLamuYI2vHPlbGGsUtbJioO8alRrRc1+HzSrJ/uak0BwN5KmOo3xplmRszQr5ivrVvBSzKiFZiHXRWVjKVQr2PLTIkXVPQ7wMHUNqW4dWCwegA8W3phpqEGrVpxTqstLOoo0gapNLNID8LA3JGzC3xYgecG4hlNNOnnEVczkwtPU6GT3cBGVgIPIweZkSCCaDhmapV2arTorrVRNQqJ1kfBqiSQIkzFwMTPDOGmuTlqhjNZGogSqIlqMpDW2JRiRbeImGwx4X2WoUGqNWfSyuQris1OUIDKCqsIIuIG+mYxqMVO8WzDtlM5WqgtVP7pxJHcxUEKqkfCwE6yRsBBIM+m5f4F/lH0GPMO0Td9Rz+ZpeCmaNNANUmo3e05ci86YjV1LDcNPp2X+Bf5R9BhFRvaWoBniTrtl0KhGVZfvhpBLysT1H4YVcdAZq2aqNTfuqtGkdR0nSUDkB6BAV9bRraYFP2w07QUajcRqClMnJ3ibjvDtF/i0kgXIBAk2wHTypy2VOYSsKzgrTCGmDTqgR3dONKlipkhxcXF+RaYBrcOoo1M5ykaS1dTCl9rqvVOrZe7VRctvLab9bYb8SzDJTq1mVqPed1TpowAZaaiTaZuVG/XEpxbjLZSq6q2rOMNWYzJuVJ/wClSP8AAqixYXMQIAwg/wAZcsTJJMnUSSb2uTffHOWOn5q1TiDrJKMDFpYXHWBfCqtx4idVMC+4G/tJwso8TciCfrc239cPeEcOWqsuCrA3Bm2/XYRPy57Yy6Assi1pAogHcsBHyIx03CUWVOokmBJBuZjxHlhznc0mWonSJ5L/ALjfCrNJ4IJY1lKnQp+IkwBbZVJH34ZVYV1uAb3FuZgD5nA2X7LGoWYeIA30gkefiI0/firynZmqIq1wHO8EgIgtNzuY5dRhYMmMxerWcFjC06QMwLWUcidp5Y1rP5K6XBAj+IjeDBBgdPCTBw0zHD6GgsjSSLWPywZmMhSydMlwy1CCQurU7Dq2iw/V8c9m839oDDRB/wCmSJAIj74+uGcleJZkeGIymaiCRN2jr8sD1uFuunSA8dDJj0xTnK1NZ72nBiZVRB8/1/XHZ7MO1MmmFcC4Kg6h1EAX+t8Wr8pejUUCQniXcNuD6YMqdoWCQkaiCI8/KfxxTZTsiWpr3o1EHxH4XU+hF74w7R8GpUgC6g8iTaR1tz9cZt+HCHs/xV6rNTzDKY2k7fr8MA9oaYp1/DGm233zjDIZBaVdXVpQxpB+71w67UcI70d7q0AWAEknnMCw98CZZPjdIJIQSd2JiD6xOGHZ7MLVqVKRjRXR0GoggnSWS5/3qMQ1FTOlW8PM89z+vfDFaVNIMiY5kz+iMdOLFV1avRZqKZmjUo50LTpTUqPRSsiTGmoupC23xAA9TbG/+EhsymUqU+6YrUOp61WrqXSDqpnwgXJkuLlCOUYiOF9qaiVO6ea2Vb4qNTxKY5pN6b9GUjznHoXDpqVKeV74/Z61Nmo1NP71qdteX7wmUiDqgT4bRaGMXoq7R541ckO9LM32ZWTQaSoTrpmopRPFA0g38O1pifUct8C/yj6DHlnEOG1VoZwrVFRCqBmC6I0nSEZNKgOIp2EkBSCRYH1PL/Av8o+gws8kb2iWc9VBZ0ByYEoQGk1hAEkb7QLkExgKhlglXK+ItSC1MwFaCYpKzJMSLEwBJICgE8gb2jyYfPuWYKq5S5veXZCLAm6uYIBgxY7FXlcpTWpTWkhRalHMoAxk6u7i/KZBBA5g2BsMVqeIKrniGZmMs0yTzLTJIg7mLYCrtsQbb9P6EeYOCFyrM0KJkc4kc9m/rjL7NCsLQGIHQkATHlqLR644249MEcGr/vRP68tr4s63FQiQpHT0n54i8jWK30wfT0/MYaZJ+8qwwPgXUbH5fOB646SayNyVd61WwlSVKjoUbz8tXriv4TxjJZdu7Zx3q/FIYkkyxvEb+fTEfwHKvUL1S/c09UFhAbzVN/Edp+sYpM12m4Nll7tqIqt/EQO8aepc31dTOI+Gh4lRzFBsyas06Oo90BExsKgPOQDhRn+31RMulenRTSw1eIwFvAFt8EUO1fDMwjCmqqzp3ZUqAxEfC1r3mInlhH2o7OtSy9Kgv+XF3YjwqL//ALXxv4zoDJZ6rn2q1nSTUIV3Hwoo+Gml/iJw8oO/h0KAoXRSVd941m5EWPzxhwN0NAJHd07rTGmW2IL+HdjcX29bYYUKehFaghcUxCiTqI57m558t8YwmuV44tWmVdtJT4h6W5ehwt7JdqH/AMROXpITSI8V9QUfwsSdv7YmOKZRatXWtTTVhg6lrwRFx6mYO98Hfs64XVNdnqSdR8UCJgkC0D19G8sU4q16ZnMoa9aoEYqKaKVfl3hMgSPiWBceeIXtl2hWnQpNXoGagIqJMFSIBibEGeuKrif7QMpw5u6qSAFGkIAZmZgdB12xDcT/AGp5KvUJbLEqRHjVDPn6exxdLUka4pVWpXVKmk0iblZgiffG+U4oxJpVmNt5+cT8ojpjftBlKDBKlCorU6jQKdgaU7gbECbjlOFXFMsRLNGuk2ljtqg+E26iMBOKnCSrK4AUNYbnof0Mc5pFXUrgBuRXaSLW5XwTwTjS1UG/eARtP4WwDn80qVbmSbgHl5dd/pjrK52BBltFzExYdMUHC82Tk1YMQ2XzVPSw3VcwrI8e6z74m6lYlpJkn8/7YouCUZydYH/qZnKoPUGo5+6MMYp/xTIijRzil6moJDJK6CQ9MjTBuFEBYAIFiBGPSMv8C/yj6DHmXEeHUBQzZpSkKGZCSZIbRIkWA1kMSdWq0LcH03L/AAL/ACj6DCxUlxWmTxN4qGkBlAzMu+hasuAZEEiRIvfE7ns81PRWiK1QE0huuWoEkBhO9V/EdRnmdzio7X18tSYu4dqz09GlHKzTkmGjZSfc+1oHinE3qsTpiEAUckCDStyb8sceVxvjCXMSfBJtyv7+UYB02MmNPUG49Jg2GC82gVFYwSYCkHe95nn/APzjnKVe9qAbA9bzI3BIMdduR9cc9+O8jXLZT9yXi86YPIyZ5/Xlhxw9dFJiD+8qDfmtjb6n2GF3FeIqzBEkKosAJ23Jvz2J/PGXD83eo5k6V+ViAfrjpxiE5XsrVq5JswsnRqJWfKxsfiifbHXAeDqcqatPKrm6wcBqTBjpUhrwpBNyPrsMPOyHaRKNOGnQ4AIiYIm4Hvf0w5p9iqNQipkc93GqCyqQRvy8SlQDyM+WOnGya5fy8eXKdXyvM+2HZ0ZOpTggVGGsoJhJJgCTNtr9MXtPtGOIcPJ0AVEKqR6gCRfmQR88dcZ/ZOlOk9arXeq4F2bmdgP0cY9luCJSqaVPgIFiZk3PS+5+/GeWfrePh4SzjnK7TPszwlEhSoZoEm39gPfmd8VC8GUXWQ0HrER5Afo43ocJhgOU38/L64b1ioWI5csYtdMQ/E8hTIKaQNQhth+XtvsL7YXf+oKWWy71SZKeGBYs2w/vhtxmgdUAE2/tiQ4x2XLLqm4IePiEjqAD189/XGpNCBqZipns0WO5tH+kDl9cUFPhq5mlVVsouXbLUyTVGoaiNg0kgsT0xTcE/Z/TrqampsuwsrL4SxXdiGEb8ud8P8x2ey9BR9uzzVKax4KhCg/zAb399sdeF48ePfrz/wAnHny5f+fEpluxiUskWrCahgj/AGEeIweQtBjCTtO9OrVD07JmKYYDchl3n2nFH2+4+uZy4+znu6CiBy7wRaF3Am1xeT1x5/TRzSpEgwGIHo34b452X69Ins7RirAbbYweX0OHXajhR1K55gR7z+OFHA00ZnS8gzE+m3rim47xRZCN4j/DFxtzPXFGaj2aDB+LD3gvHlnua4JoVGBJUQ1JthVQ9VG42IEYTVfGZ54yNMhvKcbjFem55qhyubR6hFSgNNVRda4dkNKtcwrQDJAlpvc49Gy/wL/KPoMeTcD7Q5eqTTzisneKlJqlOo6qwQBUFRZ5QPEPWOePXKYECNoEc7csP+ONfz/xbtA9Z2qEgtUYm94E2A8gNI/8cdZfOPotKzGxueR5zFxhZVF9hB5cufXnH4Y1SqL32kevw3vzgbfoeZ6I/M2CZJuIFiNMkk35beWGnCSqKGNjsB6QRv5+fXC0VQdPyNzG8bcv6Y2zBhTpItaBI33jzxSd61vwZxjJq3jQ6Z3G/wB3I7YD7OUtbOLwwi/UD64P7NZkNqFTYkEHofyjFFw3hKISq+Ik6ltyPn05Y3Lht+ITI5pqLMjbC0GYHnYdMWvB+BU60NIQNEVFJvysoB52k/2puHdl6WYINSmB1Npt54V8drUcjmko5cF3b/pqYidpPIXnrE7Ydmq9q/jGa7vJhFBcqggMCYjZjPSMSXZumzPNwNRCzvYwT7nbb3nDviOd1U+6ViwP+Y25ZjuBPO//AIiBcmxnZ/hARlMQJ9oGyifSflgtwYq8sloYR+t/WeeMszTgWvy/UcsFUjrJ5RH6+X1x86KGsbjoflIxx1tOcTQCJuTsN/788LApAZTGnTz3WbiOlx92KLPUZievTby+f1wq4hloWABq5+f6/DHTjyFhNT4p31FlIVGQ6YVpllP0i+15FziC7QVVNT95U+DYQYn+EiRE2tvgrj+TrUa3e0lkEQ6jcmSQwItMGJ8sTi9ojRIVqTAT/FcRPQiR88dLyYc0EOYqgMraF3LsRpFpIG0434/mA9MFQdClVHsD188OUzCupUuBqQE2iQetrjl8sKc4ARToKB4nFhyvH5YotGJlprMzC/hIjebf0wXxDhIKF9PjHPkIgnYzPTHzMDmSZhUAWYtb+uGGfzHgKC8iZ8/wxWhEabmd8dBZ2xpmqJ1X5YHp1gN7zjesVpUMdJn5f1x6T2H7dU6WVFOu0mmxVDP8EAqPYkj0Ax5ZnM5Hw26eWF2qb2+Zxc+UnQnHTIPLzeCeUjc8/uwe1SiNx+unnhYlbkdv1/TH7WQk223/AF5T644NiM7IGlD4CZ9Dz99sM+BcPV5NWoaa+vl7Tb64U1vEQBuRYAmQedh5yb9cM2p2kSFix5bX+/C1vT7LZmlSc6A5UmSG0ieh8t8VWYrNRCVqRL0SJK819PP7jAxDyGgiw52m4sB+uuKPh/DahytULUOlYIgxp5kfeRbyxGqbgHb3RPeI0T4SPpgrNVKNZ2zWnTUaFV4ubG8TdR84XErQyrVcrTVSARBG99x64cuzqVpwB3SLDf7nmT7Kp+eKyCWqbsvwsFtL6iItGx5ySOZP34acZ4mtJktzC6uXit7nbCrg9VtA0R/u3t6b2xz2rrB1pUiTJLSdrqpIvyvHrjnXXjFJQ42sEK3jmCI2i0Hzxq9ckao1c58rc+mPDf8AG81lqpdyWM/xfxAjry5XxZ0u0bMVKkkMAQJncTcHciemMzp0/G+LDO8SUQdUDcyQI23/AFzwhzPHBWrgUKgJCtKERJ5C4kGxNsQHa3j1UnQGKzcnbrAE7Xmw9sa9kXanSBYHVUqi5F9IGm83gsT8jjUvbNmLHiWWLatK7LLX+n9sTGZPeALUAhjpFvhe5UzuG3EiJsMUWY4iGlS4Dm0c/b88TfEnHfoUMj+NSec2YDqDHrJx0jlXn2bVlcp4pUlfQA/dht2NpGpm0mSRJ67DH5naBarWfSQxeIPQxB8+eNOBVPs+ZDsN0aLc2BAwzpW9HbP+/qAadJY7EddyNx74zqVihCzY2jlbn8jbywqfjB7zXAmZJi5E+uPzNcQ2/QxuOdMc4Qw2Eesb8sJsxliBc2G18ftfi0GxwHXzRbfG9nGdsZb4EzbScCq2CMxgfHn5XbrrPDGo525RjmnWIxhUqyPPHCoTYYgfZHPXkpPub+3PDnOugpzpIJEkdCfeJ35HE/wSg8nSSLj2jDjiPFDV8CrOkbxN+fqcMRFWcG4BE+f3dTh72f4kQjUrw4Ij4ZBHijeeuw+uErUnMnXEWLFj+Ex+ox9l8wtJ1eX1AyL6fmGJt6x6YMxuqZOJmnTKrchfDFzbytPzvikyFMVaIOYqkOZsAFgWAmJM2PPnhBkqi1HD6Zjlf3ExE+WHVDiVJX0VKgp09gFcB58tBNvICcNEOMtw2lTuGgtzJt6zteP7YYHh61EZXZSpgBjBOqZhSZj26YQZTO8OfUnf1HD2LEtz2gm8RFvnODOG8My9FgcvmTa+hmDAnz3C+n98ZxrS7iGWbLPDUlq05F2GqFtJg268ovhKnEirkhdIjSB/pgW97b4qeJ8SdiQzo7MNlGgjla5n0nEhnTpMOTM3i1vnJPKYxXhnbfH+SuqNZqrAqupusept5c/fnit4VwQ6tdb4lB+I39STbf8AXXDs/RK0gyydQMbTp6XG/PG+dzdKO7zBdgZaNJEAcjp5ffinAcudDcWoZR1LVSgIB1DVdfcef9MS/FuH5ZfgbUwEg6iOfOBA/MYad9w9VDrqAuQIJ0mfMEBSR8JscT2eyeXbWlKWGvUAZY053AHxDleIM9QDjTkPy2RdVcs1OpOnTqZAQJvLIZkDqfbAXEckoDVJnkoUhhF4bUuwud4uMG16iikZU6TBJpx4ptpCNcHTE+++JmvV1VtVKoQYgIQUZV2gGSDHrJjbEY/EQteLqJjqOf54FprJPMYc0M+RS8YBcE8vn5zOBgquQyWJ3t+WEFGcowAcZK+2+HHFMgY/rhPPLpgTuoCRywMUOCKtSAOuBS+CqN6dOTGO2Qrjagg3PtjVqeogdcOI37N1V0MDj7itBpULbpH4e2OsnlnTZOVz+ueNqlXTqZt4gTf1wgNlaHgYSdUgg85giB09sA53hppQwgEgEE7ib7G8+2GnA8/+91OtoO/ltH654LpVhXqEsBpB38h+OApzJ5w6o1VHJ9j5QSSfaMNcyi04lQCII8YZjO40iwPWQMaZzJaTqpqApm/P0PvhbQoSxAjVyJ6+WI6e5HtBRpH97SUG1lHjM+UQgiNzJkmL4f5LOK8FERLwQRML0EbTPvB638zbLOtYabwZ639fXDrh9DNABQ4AO/WP7WxSirriPaelQSHKwLC0Eddj7YguJdpkqVC2om8gARAnbzw0y/Yk12kuWJk8ibR5nrz6YBzfYnQdKmTB1HkIvPoB+GLlLTLih4J+0bLpTCMWBAIkjleIP3YZZjtAlVdVKqpEXBgg+s3mPriLPYcxdoa1oneLdd8DVuzj0yGpkEcjtfb4Wi8iCDt8ppsVum/Eu0IpOyimp8MSR8W5+Rj6YlsxUlyWaADKwtoPw7EEchbaMb57h2ZiXU7dB+GAadJt4sdvpf5YLdEVC8X1UwHVKjEQCU3m5nYtMTG9t8DUGHeCVg+s+wJG36jC7h2Z0sAZtvzw2qvB1KSTPQR1B/rjRZO66iGsDt5SPpjtaGiGm4tbnj9zK97TUkBWn2P5emPqT/u79PkR1n5fLDgoTivHFIIVIIsScIFeTJ54J4le4tJM4Ap1IscYt7UgiqNsYg40LTjmMBhll0k77QLfjjagviJ6TjPLiY36+pxrWaG8vzx0Q+lm3XZrYIpZstMj5+frhbTrEb8t/wA8G0s2pkAiYtePuPthZsZrnNNQgmQxj0EgSPMYKyf7pNJ3Jv67AYUUKUPqZgdN4HL1/LBFTMnV3jnSDdRzM7QPzxI64e7Mu4IJb5Lz9JwBRy4JJjY/U2GOcvxJqafu1i0Tvbc/fgzhOZJ+ICBfaL7YOgCXh5JZk+NYt1HUdPrih7PVXNNi6jVYWEmDvuPz3PkMJCoVmqizLBgn6YZ8K4vN16bGbG+/3xHyxSFb8BpOAADM3MgeDax+/wCWNs5w2m7G/iIhvFEgksJEdBy+/CjhXEJaF2g3/wBW9h6CcEf4g2ssIm02BBHIH2tPkOuM9llnclEXDEfnafO3lthJnswRuZk6psL7m3rF/wDb54a57MCdSnf7vOMJs/RJk7i/qMbjJLxnPtUQqN+Zn6dD1GET0gVXSSD+WGZgswIn7r8zOFS1ANSE7Gx3/uDisUD1hHiME9PPHdPMs1rxtjjMUxIiwjUY/r7Y+VNW5gdBjONi5aNIkeh/LHTZ4xpc+/54HBj4VJI8z+GOGYPY74dZYZqoSfcn5n+mMzCxIknkcbVBK+a2PpyxzmhefbGKXbUtSaoAI6cxgXBT5vwaQOUYFxUwWuaAjGgzOsee/wCftgIsBFpwVRce+GVrGis38QPkRywTRUMQCVPUkcvzxhXeBaxN7YHNWN7414vYPqQn8QYzsBb1j88c/ag+8sbRPlgBMwCSTj4ZjxMR5YzrOHIdiFBHre9r9en44acPzRZbEMJlkbcAdCMTOWrmdV5/pg7J5qHZhYaTt5j6zjcofcarXlWOkmfQjYHGGSqxJI8JA5/h7nGWfqz3g5SIHv8A3xrTy+mfGFtBlhyHTfB9SlyOddgIJUmT8tvYDf3wZk+O67G1yLcoMQRz2MH8sT/DuJAARNgb+vny2xhliRUvub79QOmJk/4jxbzgxuPbl+GF/wDjFQmSRcFZ5bWt6434lltSrHU/2+eFVTLFZJMjl+P68sVT8eqGBDEm8n8fMifwwszIlp5c8EVkIMr7zjGvV1kAmI5DpgpjO7AnqQPbBGaTQvrEemOaqhQR0M/O2MM5mDYEEWxExzcdyCDt9+FXfhr8xueuMHa29umMmUqBAsefWOXljNpkM6bTvv8AUY4qLFvrz/rgbK1C1ueN9VtwfWcUuhwV/wBv34/Aw/sMdmn/ALfvnGOo9PuxJyJON6Vsc0iBj9m9sUdBBbA9UYIoxN8btkyPEL41mjSnGtBfEPPrg/inBqtJab1aZprVXVTJ/iW1xHK43645ThzqiVWV1pMSEcrZiu4B5/36HB+S2fLKvIyfPGNWuAIHLYRAnr1ODKlTUQQQOk4/KlNG5AxyX88axgCi/D/uYG/l/U424hlIqtqO5n2PPHT0wVLHcNEdB0xvl3VtAdSxWQTMW5DztbFnwPzLAKt7co6/q59sZ5uoC+pfb688Nc1w51061KrVXXSNvEAYJ3n5xvgGtkCpkXOw6HpGKsnFDMAoS1gDf5csLO7DkwbDr0wP3rL4XHU/P+5xwmYKzffbFqfVcnomIjkP15YGp5Uzqjfp1wW9eY85xmuZgQOeDE5zVLSqtz2I8jgPMHVs0jpzwdXmFmIHIc8A52kO86TfBTAtYRYD3OPtemxYHyx9WJU4xWCZj1GM1sSigGeov7431jRpsb4HFRTYTjrni8AhCAs+fK3LA7VvbHdTbA+K1SN1TrtjRRHl9+P0USeR+WNfspiY9uuOh18dp/phv2UfLtVIzVRqdNRPhBZmOwAsQBuST088LEyp3bYY4prGra0E+5wz1m+PWu2eWyBymUep3rhaJ+zgHSGBCR3hif8ASTEHfErxfhwXhGSc1KpDVKkIWlFguPCsSDA5kxLREnGvb6pGT4V0+zfhRxvxrMAcDyJI3qVY9Zq4axx6kdZb9nlOBRLt9reh9oUQO7VJgUuuo76tgRt1V9leFU2y9fN1ywoUSoKpGpi5AABawADKcX9E/wDN8v8A/jf/ALjEd2MSk3BM6K9RqdPvqeplXW3/AEoAWRcmBewmcR/VwNnOwrpnlyYqK2shlciJVgTqI6gK1vLzxtxrsnSpUmr5dnZaVU5eqtSJLrHjUj+EmPCdpwy4Z2lXO8ay1VEKLBQBiCYVKhkxYTO19t8KeL8fdTmcoAuhs3Uqs3P4oAHIDwj1nAz2ZZbIpmqFHMZjWlFGTKZdKcFlLGO8dmgGGOogATEWG892jybZbMNl2MshsRsdipjkCCDHKTit4DR7/hy5elVprmEr98qudMxdYkQT+V8SHa2nXbNu+YXTW8OpV2sqgG0i66Ta18VM9DV6ausmR09/y29sVFH9ndNlp0TUYZqrRNdIA7sKIimeeozOrYadusgZQRMjz5c/fHovanj75OvlKqKrN9jVfFsNR3gETEbeeLFdR3Cuz9Krw3N5o6u8osgSDA8ZWZEX3PPBnaDsKqcQoZXLsQKtNDLmYLF9RsBYKsxhpwOn/wAnz/m1P6ph1xg/88yX/bT6VsWDe0l2m7J00y71cuzkZet9nqrUAGphA1pGyliBpO2PuM/s7pqtemlVzm8pRFerIHdupElE5gqBIY76otyH7Rdo6itm8oFXu2zj1WYyW8LiAOQHhnnM8sUHa5sxUq5rP8OqUMxl62X7usqkFlQIQxKtBUgSwgza4xmmal+y/ZijUywzWaZxTesuWprTA1a3trbVbSszp3MfOa7R8AfJ52plyQ3dt8Q2KkBgfKxFseg9mGoLwKk+YdkSnndfgXUzsl1QSQBPU7RiT7X8ZTOZutmFUp3kCCZiFVRMczpn3wzjsP6y0iGYQLDCPMXB98c0qk8rY/aFACzQCTjgeFiNx8jjNaaTaMcFca1BEHrj5cFi0dTJ62Hngt+Q8sBU3m4OGdAA3OOs7YCZhiqxawt5YIyyB1VGMM30G3rghqY9b4Cq1TSKsBe9vn/TBZh1WftGyv8AwnDYNly5H3Uo+mBe0rxwHh8/+7V+tXGPF+0a5nJZZC2irQBQrBh0MaSpAsw0gEGOo6YHzHGEr8PTKVJV6FRnpNEq6vq1I0XVgWJBgg7GN8Fonx6Tlz/zbL9f8N/+4xC8DpxwDP8A/dpfWjir7D8Yp5uvTqOHTM0sqaJUAaGRSp1zuG5afPEJ2Y4/TTLV8nmg4o19Ld5TALIyaTsbMDAHlh0T/izzWUSl2gyaU0VEFJYVVCgeCv054g+NVv8Ajcz/AN6r9ztijy3bJK3FaecqKadJPCB8RVQrgTG5JaTG0+WJ7jNBamYq1Eur1HYejMxBg+RxGLDh1JTwzLOVGoZ5BqIEwWWRPQmDGAf2gMP8SrSdtH/xpjTgPGqNPLDL11qaKdYVlKQTrSDoIPJuR5ThB2k4lUzGYqVygUu1gDMAAKAZjkBfnhE9Z1aQK+Vxj0yrwunXz+TSsgdRkgdLbSpESOe+xtjys5uVAMCOXti2Xt5TVEzGhjmaVE0FW3dsDcVCdxEXXnO/Ri5Bez9WODZ89Hp/VMPeMN/z3Jf9tPpWxEdnO0dJMvWyuY1CjmdM1EALU2UiDpPxAwBGGSdskrcUo5qopp0qcKB8TBFVoJjdiWO2084nBoxMcdzMcSzAPPMVP/kbHp+Z4aiZ/i4poqK2S2UBRJVpMDmTfHmfFch32crVknS1V3UxFi5ZbHy5Ys8326pOK1VUYZnM0hRqKY0IFEFlO7agbKdtJnzzJ/bV/wACZLJj/BKKESv+IoCDzBMEH54m/wBqlBafEqyIqoo0QqgAD91T2AsMUXBOPUlotlq4fu0rDMI1OCSyQdBB5NEauU4le2WafNZmpmGXSXPwi+kAAKJ52Ak9cPKddDj72n6bTHyxvVobH7/THNPLHBaUNQuYjGZNatYFbR8scLjfM5cr+eB5xVQTSgWGGuU25fXCOlUwdQzkYZVYdzbANSjqYTGOqedtfHBqWnGg6zWWT1aIwN3boTzEY3VxOOzmYYdMZpim/Z9mu4qVcw7LpFJlVZBZ3bSQAN4EXOwnCb/DQRcScEZrIrSg69LmkKhQLI0sutATNmKkGwIGoSd4ZUspqdqTPprKneldMAgU+9ZdU/EKck2ixE9QyJpsjobw+p6gfj/XBuUpRvz2w5zPDVFWiJB7xabatPw69LARN4HORhlw7hQavUpAjw676bnutRIibTBi+NJPmkGB67+pxm9G4G5/i/C3v9MU9TgAJcgtqplJUJLHWQPh1Wg+eMqPAdallYGHIYafEEm9QCfEvjE3kGOV8MsSJ4jwwgz64/MoNaxHr64r14P3lQUg0TqAOmfhDNtO5jrzwryHZp1ekCYNValQhljQlGdR3OqQLAAYdjOJnOZAwPLDPh/CiVmMVidmVqhNL+GoWWSt1amodgRq5rEEHn5YLyPDlIW/8LlrfCqAEnfxEyLdcHRS2Vy7AkYzr8D1AkG/KORxXZfhYq1NCkmVZo0XlQx0/FuQLGeYwNmqAUlQZPO0X5jfYGb+WGZehYmKOS7pbksYn1j64GWoHAJBEjY73w0zlYFlCxzn9dMLarRz98OYAVfK4wNOCB9/1GDWrwDgLMVPL3HXF0g2aNhBwCTgjM1p9cDEYxyajgNjtasYzjH4McddMGJmMEU604XIcE0jjcopjTJItgkLAk4EyzYMJsMLJjR4yzqAwVtK92GKgsFEgCecAwCZI2BsMb5jOu43Gvu+716RqKBQukt/LCzvptMWwl0xcYMWqRiTde0lVSutUIQIoOgTFONAn2E8zh3w7jrPUNQBJOuYVb94IqTbmDHlJiMIMxTBpEnpgfhNco8DYCfvA/HGp/QVpzzkP4aehoBBQQSlxyOzX88F8N4i8q4hWRiwKqBGoCf/ABsLbR74RU8wWVZ/iEkDzjG1FyKUzf8Aph68I7MZpkqBliRMSAR4gVNj5MR74F4dmqi1aYXSBSDhfCNqhOsH/UDJsepwNxCoYUzywXk18ZPnjWfAaJn2UoVgBCSoA2JiTB3kCDM2AG2M34kQ4KwIBAAUaYYEFSLyDcGfwGBi51e/54Aq1iDYxb88WLTccUKkkaR4Snw8nBDbneDEzbAnFeJlm1vvFzEao5mNz1O554V94STjLilQmmB+v1b78WDWNDIGS557Hy6YXZxSsnp1w+y7+CPLCrO+IFjvh9g8LDVJ5XiZwJVuB742qt4R5Ej2scYlrY52mBXGM4xswxzGOdaf/9k=">
            <a:hlinkClick r:id="rId2"/>
          </p:cNvPr>
          <p:cNvSpPr>
            <a:spLocks noChangeAspect="1" noChangeArrowheads="1"/>
          </p:cNvSpPr>
          <p:nvPr/>
        </p:nvSpPr>
        <p:spPr bwMode="auto">
          <a:xfrm>
            <a:off x="307975" y="-1066800"/>
            <a:ext cx="179070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RUUExQWFRUWGRwaGRgYGBwaHxgcGRwYGhgcHRwYHCYgGhwlGh0YHy8gIycpLCwsFh8xNTAqNSYsLCkBCQoKDgwOGg8PGiwkHyQsLCwsKSwsKSwsLCwsLCwsLCwsLCwsLCwsLCwsLCwsLCwsLCwsLCwsLCwsLCwsLCwsLP/AABEIAQwAvAMBIgACEQEDEQH/xAAcAAADAQEBAQEBAAAAAAAAAAAEBQYDAgcAAQj/xABDEAACAQIEAwYDBQYEBQQDAAABAhEDIQAEEjEFQVEGEyJhcYEykbEUocHR8AcjQnLh8RUzUmIkJUNzghZTs8J1ktL/xAAYAQEBAQEBAAAAAAAAAAAAAAABAAIDBP/EACARAQEBAAMBAQADAQEAAAAAAAABEQIhMUESA1Fh0SL/2gAMAwEAAhEDEQA/ALfjvaU0aiUaNFsxmHGoU1IUKoManY2UT9MIsz24zVIkVKOUVhYr9rUkHaCBeca8a4h3HEata0pkSRPNu9hR7sVHvhFm8tXygyvdItRq1Nmqd5TVgWJLOWLfB4GGo6gLEzAx67rySQxT9o1aYNLLC8XzBW43EsoE43zfbjN09OrKUiHjSy1tStqIXwsohoJExtImMCZPjBzHEqdBqa0qQW9MKPGy0yw1HSCyzBXlABi+NuP5WhkiQmbq0dbA/Z6ThLs0FiVjSgU3nfQL4Oz064h29zdBlWrklTUAQTUMCW0iTpgX/DrjvPdu81RdUq5REZhN6pgeLQNR0woJ6+XXGh4q+UqaKpObpMuqg50l7ydOogAgqLmTsv8AqAx9nOJZlGnN0qOipPdsUDrQYj+K5LL4fEdxuLAqENc/2sztFS1TJIAG0/54vYG0Lfffa2NKvaXPISHyVNIi5zCgeLUAASIYypsL7dRhJmqLUc1XIRldqQrFA40CKuos7AnWs2AKi0nw74Yf4W9QNoqoVq941IiqCKfjL1NLLB0u3h1ANAWDGoxdroUnavNsxVcpTJC6p78aSJAMNGkwTFjbH1XtPnUEvkqaDUV8eZRZgkGNUTsSOovtgSr2ebuDRFfva7IFqKWBOpbkgMRrABAIJnwo1ojHFbs9V7rujVOpEGhzV092aatNJijSuoFahgMISCTpDGXQ2h20rzUL5M6aUazTqK5UG4IEDUIBuDFt8G53t1laQokuStaCCEYwpDXMKZOoBdIvLbYm+IcEepSFOg7VSGpszBoamQsTpco0BgWptMAO4MWOGXYGipyeXapc/aKj05jeKgn5BzbniVkGcS7a6aj0stQfMtSE1WDBKdMRMM7W1Ry/IwvynbfOVdGjJ0jrEqDm6YYj+UgNyPLkcT/B+E1hmqtQBnSlWrh5dVVeZJYtYMIVyVPgJiTEMqHZ1tZdK5zFMU0VafeMheoVKgwdICghXV7kClAnThWQxzfa/PU6bVH4eoVN5zCzZtEhdMkE7ECDytfHC9tc6TAyVIkAnSM0muAJPgjVqA3WJHTAidmaq1qlWrmNS1UCGuWSNtMiDLSJIp6QA4Uktpk/v/pmqj1KlOuKlJwq0Jq/5eqy1NwoKVAG1LJbxCJYwdroa3a/PCslFsiiu66lBzAuJjfTAM2gmcA8V/aNm8uUFXJIpddSg1pbSCASVVCVE2vGAONuadKvT1yaaVO8qUqqlhUrVk1mqo0+DUF8JIgEkgxY9XbKrSopl6b1WH7kEB3Uli7VSQ5C0wbIgcliCSVAOH4Ma8S7f5ugypUyShmkgCqWJCwCYVbrJ354IzfbPOUmVXyagtMDvSZjTtC3NwANybDHGY7SZihT7vM0EbMwO6qAKUYyTJUGVZdJPhsSBGkkSPn6xo1qdKvxGrTqOjMzBhoQyIVkgBRpMhiFuPOAjBuZ7b1qTBatGghO6nMKXBOw0AEz5b4z/wDXla37vLc98wF26awOdsC9r8hS4fkVqZchX71YcqrGoHklWtDKQAfOJ88K+Kdo61ZaJpZami1RTUkU0ZtbHSvxA6FPi0GLgWNiBmmRV0O1tdNLZnLBaLEAVqNVaqrNpaNh54qcefce/wCGy+fy4nQNNWnHJS9MOB81PqW6YvqHwr6D6YoK897dITnWgSPs9LUN5X7SvL1j5434x2Vz+YIrLmlMnUlMMwVRukGIYgRciTj7tfm+7zlYwDqyQTxbfvK4SduUk+wwTneJrRbLZasXo5YAjvC3+cEUaRqpklUMibybDDfGoV8H4e+Wz1M1kq1cw7gPVcMEGvUG0swAcxpAb+YAfCcOcnwjMHJO1NqNSrmiKjd4sALUW41CSxEiJsAIA2xlwjhlCplKj0C8u7hTVqmmDBt8MrpAuPCTK8okKeD5qrVR8rXWo1JgjyoLtoUI8IqxY2aYMBxIO+MpRPxEcLytKk5D6UIkG+vxFfAbmmW8OobWkXtlwHMU81kFy5Zqj6PG3dOyhyS5liumZP8AqG9iMA9patbO1KQo06tBKRLGvVBpBSYEjVeAB6mcFZfi+SyVI06dd6jhSPjdpPUCdCgnmo9+eFYCynaGsmXo96/d0vFSaolLvCO78IDtUOlZsoGkk3k7411GtS76m4r0qPeUmVqKJUo6l0VGApgCoFQk6LTPMiByNWXo5QkK5Jd1oBfHUeprCgC4UBGWTyPWcJOO9phJGYqPWb/2KD93RT/a1QSahHMgEf7sSPU4FSp1ahXMMdYVkfxv3KnS+pn1aQx0uQbE6zNjGMsj2egaKmruKheo1XxJo0q4BdmVSZdjdvERA+EGZBeM5eZORogDn3lafnr/AAxsePZci65mF8QoGtrouwHhDaoZVB3iTaLYT2cZSoiUSMoNbBXRs47GjRTWqq+nWfGfDMXMyRgbjXalKBydLKNrp5Qhi1wKrRDD0IL361OcYmuLcQqZhgzsdgABZUHRFFlHkMB/Z7XO+HE9DbiFN69Srl0+10MwadSrQVwlWnUpX1d2SDUBi4EgnyAOM+H8Posr1cqzV3NRVNO6NRR1ZKpdRJJkk61EAxFtQxAtTIiG8QuGiL/n54f8P7Qq2lsw1UV1Hhr0iFd12KVGJE22cyeRnlYlLR4ClOlUp1qzGC0otOpFNmYMaipSChUIVkJSwBMN4iMaZHs4693Qo1ErPppVatd/GlJkZmRlBnvNYZ4Qx8OuROJPMcZoNcZRap5mvXqO3qdOke+OOH8ey4Y6adXJtP8AmZasxv506tmHlqGCrKqqXazU4GWzL16tVwpU5OmVcAshcimVqGmCIJLEgEW3ww7L5ktVzWcrrLCo1EClTeqFCQp0kKWgaTyHxkmdUBQOO1qhyyNUy+oVg1HN6ISqQrKaVRRDUqnjBK2nawOosOH8Vo5PM5zLZlmprUqmoh8SDTUJf4kIM+KCQQfDF4wQWOODdvqYzeZpK4qCpVD0SToVVZB3usuJUKy7RJZoAMzh1luz9elnq1Re6ahmLuXBNRSFICqDYjURvaBta8XxDgJGYp5rh9U5uklVa70dZd1cFZaG8balEamEi24M4oOL8c8QzlGhmBVWkaJp1aNSmCHYFQHsoqa7CNWqbDY4tVn9F3Gcs1HK/ZKyfaUXMETTGgqDRFVCqrOkKzwQAQFJFpWM8p2FzrmlozDpRpg90XL03QMRIKASpttMbQcF9gOH1a2t807MWCC9Yqx1IjAkIAWVl0mdV9AkErI0yPEKVBR9nesay1yhpVDd1LQVYCRbkx8QONAB21p1ko1EquKrpl2DOJBZO8plZtZriesg+vpeX+Bf5R9BiA7XZnSualCDXoK5RipZSlRFglSQFIIPyxf5f4F/lH0GBXxHdoKIqcRamV1h8npI1aAo7zVq16W06dMgkRIF8F9n3erk6ne0xmUQt3OpADVVZizzBtA8iB1wD2oyBrZyuitpLZEjUSALVQdJJtB2M2g3xvw6hk85SSnU1U2pAIaPfPTgqAT+7DgTIMyJkGZ3MmVbtdwurC1goFI/u1ak2xCzChYBB8JQ81HUHAHEay5qmXIqBsxUDZekoGplpoKSsZ+FZZmMbgHkJHfDexaUaKZjMEtSUVK70QQyqzBAij/VCggsWglRynH1GlWrKHJ0VM2NTMI/4bLAAQsc3An0AGMbWsnxxVJqk6guZelGqXNPK0I/h1TLkeoB6GMc1+0bUYUZyjR/25fKF19iwAOAOL0qlSKfd6aCf5aDlsNRIMM5FyT6C2FvEMhUIGhQQAARsf7Yv01+WnFe0khqi1zmK9T92agpml3VMDxBVNgXJgkcg3+rEzV8QBIjlGC6+XcbKvW3r5YGqSLEWFsOrA7VDpjUf6Y57+B1i2M6giRMDrvgd6+nYnV6Rg89I6q5t0GO1zQmZvF8A5ZyRcE6jb88GU8sJMT/AGvjcv8ATOP1KwMwYEfTbGlOlMGJA+Xyn1xxqiPDaLiOv6HzxvSAgQ0dB+eHfiaUqcMbDSf4rWA9Nh6YXvVs7AHzM/l67jBoAgqNzzix8sEZPgVRwdNlYREefmMHi9LuFcURCyVyTl60K4AmB/BVUD+Omb+Y1L/Fizyfa6uUVRxVCFAEtkiQYA+Jm8R8zE9cIuJ9khSVfD1Jk/r9HHPDCioLamuYI2vHPlbGGsUtbJioO8alRrRc1+HzSrJ/uak0BwN5KmOo3xplmRszQr5ivrVvBSzKiFZiHXRWVjKVQr2PLTIkXVPQ7wMHUNqW4dWCwegA8W3phpqEGrVpxTqstLOoo0gapNLNID8LA3JGzC3xYgecG4hlNNOnnEVczkwtPU6GT3cBGVgIPIweZkSCCaDhmapV2arTorrVRNQqJ1kfBqiSQIkzFwMTPDOGmuTlqhjNZGogSqIlqMpDW2JRiRbeImGwx4X2WoUGqNWfSyuQris1OUIDKCqsIIuIG+mYxqMVO8WzDtlM5WqgtVP7pxJHcxUEKqkfCwE6yRsBBIM+m5f4F/lH0GPMO0Td9Rz+ZpeCmaNNANUmo3e05ci86YjV1LDcNPp2X+Bf5R9BhFRvaWoBniTrtl0KhGVZfvhpBLysT1H4YVcdAZq2aqNTfuqtGkdR0nSUDkB6BAV9bRraYFP2w07QUajcRqClMnJ3ibjvDtF/i0kgXIBAk2wHTypy2VOYSsKzgrTCGmDTqgR3dONKlipkhxcXF+RaYBrcOoo1M5ykaS1dTCl9rqvVOrZe7VRctvLab9bYb8SzDJTq1mVqPed1TpowAZaaiTaZuVG/XEpxbjLZSq6q2rOMNWYzJuVJ/wClSP8AAqixYXMQIAwg/wAZcsTJJMnUSSb2uTffHOWOn5q1TiDrJKMDFpYXHWBfCqtx4idVMC+4G/tJwso8TciCfrc239cPeEcOWqsuCrA3Bm2/XYRPy57Yy6Assi1pAogHcsBHyIx03CUWVOokmBJBuZjxHlhznc0mWonSJ5L/ALjfCrNJ4IJY1lKnQp+IkwBbZVJH34ZVYV1uAb3FuZgD5nA2X7LGoWYeIA30gkefiI0/firynZmqIq1wHO8EgIgtNzuY5dRhYMmMxerWcFjC06QMwLWUcidp5Y1rP5K6XBAj+IjeDBBgdPCTBw0zHD6GgsjSSLWPywZmMhSydMlwy1CCQurU7Dq2iw/V8c9m839oDDRB/wCmSJAIj74+uGcleJZkeGIymaiCRN2jr8sD1uFuunSA8dDJj0xTnK1NZ72nBiZVRB8/1/XHZ7MO1MmmFcC4Kg6h1EAX+t8Wr8pejUUCQniXcNuD6YMqdoWCQkaiCI8/KfxxTZTsiWpr3o1EHxH4XU+hF74w7R8GpUgC6g8iTaR1tz9cZt+HCHs/xV6rNTzDKY2k7fr8MA9oaYp1/DGm233zjDIZBaVdXVpQxpB+71w67UcI70d7q0AWAEknnMCw98CZZPjdIJIQSd2JiD6xOGHZ7MLVqVKRjRXR0GoggnSWS5/3qMQ1FTOlW8PM89z+vfDFaVNIMiY5kz+iMdOLFV1avRZqKZmjUo50LTpTUqPRSsiTGmoupC23xAA9TbG/+EhsymUqU+6YrUOp61WrqXSDqpnwgXJkuLlCOUYiOF9qaiVO6ea2Vb4qNTxKY5pN6b9GUjznHoXDpqVKeV74/Z61Nmo1NP71qdteX7wmUiDqgT4bRaGMXoq7R541ckO9LM32ZWTQaSoTrpmopRPFA0g38O1pifUct8C/yj6DHlnEOG1VoZwrVFRCqBmC6I0nSEZNKgOIp2EkBSCRYH1PL/Av8o+gws8kb2iWc9VBZ0ByYEoQGk1hAEkb7QLkExgKhlglXK+ItSC1MwFaCYpKzJMSLEwBJICgE8gb2jyYfPuWYKq5S5veXZCLAm6uYIBgxY7FXlcpTWpTWkhRalHMoAxk6u7i/KZBBA5g2BsMVqeIKrniGZmMs0yTzLTJIg7mLYCrtsQbb9P6EeYOCFyrM0KJkc4kc9m/rjL7NCsLQGIHQkATHlqLR644249MEcGr/vRP68tr4s63FQiQpHT0n54i8jWK30wfT0/MYaZJ+8qwwPgXUbH5fOB646SayNyVd61WwlSVKjoUbz8tXriv4TxjJZdu7Zx3q/FIYkkyxvEb+fTEfwHKvUL1S/c09UFhAbzVN/Edp+sYpM12m4Nll7tqIqt/EQO8aepc31dTOI+Gh4lRzFBsyas06Oo90BExsKgPOQDhRn+31RMulenRTSw1eIwFvAFt8EUO1fDMwjCmqqzp3ZUqAxEfC1r3mInlhH2o7OtSy9Kgv+XF3YjwqL//ALXxv4zoDJZ6rn2q1nSTUIV3Hwoo+Gml/iJw8oO/h0KAoXRSVd941m5EWPzxhwN0NAJHd07rTGmW2IL+HdjcX29bYYUKehFaghcUxCiTqI57m558t8YwmuV44tWmVdtJT4h6W5ehwt7JdqH/AMROXpITSI8V9QUfwsSdv7YmOKZRatXWtTTVhg6lrwRFx6mYO98Hfs64XVNdnqSdR8UCJgkC0D19G8sU4q16ZnMoa9aoEYqKaKVfl3hMgSPiWBceeIXtl2hWnQpNXoGagIqJMFSIBibEGeuKrif7QMpw5u6qSAFGkIAZmZgdB12xDcT/AGp5KvUJbLEqRHjVDPn6exxdLUka4pVWpXVKmk0iblZgiffG+U4oxJpVmNt5+cT8ojpjftBlKDBKlCorU6jQKdgaU7gbECbjlOFXFMsRLNGuk2ljtqg+E26iMBOKnCSrK4AUNYbnof0Mc5pFXUrgBuRXaSLW5XwTwTjS1UG/eARtP4WwDn80qVbmSbgHl5dd/pjrK52BBltFzExYdMUHC82Tk1YMQ2XzVPSw3VcwrI8e6z74m6lYlpJkn8/7YouCUZydYH/qZnKoPUGo5+6MMYp/xTIijRzil6moJDJK6CQ9MjTBuFEBYAIFiBGPSMv8C/yj6DHmXEeHUBQzZpSkKGZCSZIbRIkWA1kMSdWq0LcH03L/AAL/ACj6DCxUlxWmTxN4qGkBlAzMu+hasuAZEEiRIvfE7ns81PRWiK1QE0huuWoEkBhO9V/EdRnmdzio7X18tSYu4dqz09GlHKzTkmGjZSfc+1oHinE3qsTpiEAUckCDStyb8sceVxvjCXMSfBJtyv7+UYB02MmNPUG49Jg2GC82gVFYwSYCkHe95nn/APzjnKVe9qAbA9bzI3BIMdduR9cc9+O8jXLZT9yXi86YPIyZ5/Xlhxw9dFJiD+8qDfmtjb6n2GF3FeIqzBEkKosAJ23Jvz2J/PGXD83eo5k6V+ViAfrjpxiE5XsrVq5JswsnRqJWfKxsfiifbHXAeDqcqatPKrm6wcBqTBjpUhrwpBNyPrsMPOyHaRKNOGnQ4AIiYIm4Hvf0w5p9iqNQipkc93GqCyqQRvy8SlQDyM+WOnGya5fy8eXKdXyvM+2HZ0ZOpTggVGGsoJhJJgCTNtr9MXtPtGOIcPJ0AVEKqR6gCRfmQR88dcZ/ZOlOk9arXeq4F2bmdgP0cY9luCJSqaVPgIFiZk3PS+5+/GeWfrePh4SzjnK7TPszwlEhSoZoEm39gPfmd8VC8GUXWQ0HrER5Afo43ocJhgOU38/L64b1ioWI5csYtdMQ/E8hTIKaQNQhth+XtvsL7YXf+oKWWy71SZKeGBYs2w/vhtxmgdUAE2/tiQ4x2XLLqm4IePiEjqAD189/XGpNCBqZipns0WO5tH+kDl9cUFPhq5mlVVsouXbLUyTVGoaiNg0kgsT0xTcE/Z/TrqampsuwsrL4SxXdiGEb8ud8P8x2ey9BR9uzzVKax4KhCg/zAb399sdeF48ePfrz/wAnHny5f+fEpluxiUskWrCahgj/AGEeIweQtBjCTtO9OrVD07JmKYYDchl3n2nFH2+4+uZy4+znu6CiBy7wRaF3Am1xeT1x5/TRzSpEgwGIHo34b452X69Ins7RirAbbYweX0OHXajhR1K55gR7z+OFHA00ZnS8gzE+m3rim47xRZCN4j/DFxtzPXFGaj2aDB+LD3gvHlnua4JoVGBJUQ1JthVQ9VG42IEYTVfGZ54yNMhvKcbjFem55qhyubR6hFSgNNVRda4dkNKtcwrQDJAlpvc49Gy/wL/KPoMeTcD7Q5eqTTzisneKlJqlOo6qwQBUFRZ5QPEPWOePXKYECNoEc7csP+ONfz/xbtA9Z2qEgtUYm94E2A8gNI/8cdZfOPotKzGxueR5zFxhZVF9hB5cufXnH4Y1SqL32kevw3vzgbfoeZ6I/M2CZJuIFiNMkk35beWGnCSqKGNjsB6QRv5+fXC0VQdPyNzG8bcv6Y2zBhTpItaBI33jzxSd61vwZxjJq3jQ6Z3G/wB3I7YD7OUtbOLwwi/UD64P7NZkNqFTYkEHofyjFFw3hKISq+Ik6ltyPn05Y3Lht+ITI5pqLMjbC0GYHnYdMWvB+BU60NIQNEVFJvysoB52k/2puHdl6WYINSmB1Npt54V8drUcjmko5cF3b/pqYidpPIXnrE7Ydmq9q/jGa7vJhFBcqggMCYjZjPSMSXZumzPNwNRCzvYwT7nbb3nDviOd1U+6ViwP+Y25ZjuBPO//AIiBcmxnZ/hARlMQJ9oGyifSflgtwYq8sloYR+t/WeeMszTgWvy/UcsFUjrJ5RH6+X1x86KGsbjoflIxx1tOcTQCJuTsN/788LApAZTGnTz3WbiOlx92KLPUZievTby+f1wq4hloWABq5+f6/DHTjyFhNT4p31FlIVGQ6YVpllP0i+15FziC7QVVNT95U+DYQYn+EiRE2tvgrj+TrUa3e0lkEQ6jcmSQwItMGJ8sTi9ojRIVqTAT/FcRPQiR88dLyYc0EOYqgMraF3LsRpFpIG0434/mA9MFQdClVHsD188OUzCupUuBqQE2iQetrjl8sKc4ARToKB4nFhyvH5YotGJlprMzC/hIjebf0wXxDhIKF9PjHPkIgnYzPTHzMDmSZhUAWYtb+uGGfzHgKC8iZ8/wxWhEabmd8dBZ2xpmqJ1X5YHp1gN7zjesVpUMdJn5f1x6T2H7dU6WVFOu0mmxVDP8EAqPYkj0Ax5ZnM5Hw26eWF2qb2+Zxc+UnQnHTIPLzeCeUjc8/uwe1SiNx+unnhYlbkdv1/TH7WQk223/AF5T644NiM7IGlD4CZ9Dz99sM+BcPV5NWoaa+vl7Tb64U1vEQBuRYAmQedh5yb9cM2p2kSFix5bX+/C1vT7LZmlSc6A5UmSG0ieh8t8VWYrNRCVqRL0SJK819PP7jAxDyGgiw52m4sB+uuKPh/DahytULUOlYIgxp5kfeRbyxGqbgHb3RPeI0T4SPpgrNVKNZ2zWnTUaFV4ubG8TdR84XErQyrVcrTVSARBG99x64cuzqVpwB3SLDf7nmT7Kp+eKyCWqbsvwsFtL6iItGx5ySOZP34acZ4mtJktzC6uXit7nbCrg9VtA0R/u3t6b2xz2rrB1pUiTJLSdrqpIvyvHrjnXXjFJQ42sEK3jmCI2i0Hzxq9ckao1c58rc+mPDf8AG81lqpdyWM/xfxAjry5XxZ0u0bMVKkkMAQJncTcHciemMzp0/G+LDO8SUQdUDcyQI23/AFzwhzPHBWrgUKgJCtKERJ5C4kGxNsQHa3j1UnQGKzcnbrAE7Xmw9sa9kXanSBYHVUqi5F9IGm83gsT8jjUvbNmLHiWWLatK7LLX+n9sTGZPeALUAhjpFvhe5UzuG3EiJsMUWY4iGlS4Dm0c/b88TfEnHfoUMj+NSec2YDqDHrJx0jlXn2bVlcp4pUlfQA/dht2NpGpm0mSRJ67DH5naBarWfSQxeIPQxB8+eNOBVPs+ZDsN0aLc2BAwzpW9HbP+/qAadJY7EddyNx74zqVihCzY2jlbn8jbywqfjB7zXAmZJi5E+uPzNcQ2/QxuOdMc4Qw2Eesb8sJsxliBc2G18ftfi0GxwHXzRbfG9nGdsZb4EzbScCq2CMxgfHn5XbrrPDGo525RjmnWIxhUqyPPHCoTYYgfZHPXkpPub+3PDnOugpzpIJEkdCfeJ35HE/wSg8nSSLj2jDjiPFDV8CrOkbxN+fqcMRFWcG4BE+f3dTh72f4kQjUrw4Ij4ZBHijeeuw+uErUnMnXEWLFj+Ex+ox9l8wtJ1eX1AyL6fmGJt6x6YMxuqZOJmnTKrchfDFzbytPzvikyFMVaIOYqkOZsAFgWAmJM2PPnhBkqi1HD6Zjlf3ExE+WHVDiVJX0VKgp09gFcB58tBNvICcNEOMtw2lTuGgtzJt6zteP7YYHh61EZXZSpgBjBOqZhSZj26YQZTO8OfUnf1HD2LEtz2gm8RFvnODOG8My9FgcvmTa+hmDAnz3C+n98ZxrS7iGWbLPDUlq05F2GqFtJg268ovhKnEirkhdIjSB/pgW97b4qeJ8SdiQzo7MNlGgjla5n0nEhnTpMOTM3i1vnJPKYxXhnbfH+SuqNZqrAqupusept5c/fnit4VwQ6tdb4lB+I39STbf8AXXDs/RK0gyydQMbTp6XG/PG+dzdKO7zBdgZaNJEAcjp5ffinAcudDcWoZR1LVSgIB1DVdfcef9MS/FuH5ZfgbUwEg6iOfOBA/MYad9w9VDrqAuQIJ0mfMEBSR8JscT2eyeXbWlKWGvUAZY053AHxDleIM9QDjTkPy2RdVcs1OpOnTqZAQJvLIZkDqfbAXEckoDVJnkoUhhF4bUuwud4uMG16iikZU6TBJpx4ptpCNcHTE+++JmvV1VtVKoQYgIQUZV2gGSDHrJjbEY/EQteLqJjqOf54FprJPMYc0M+RS8YBcE8vn5zOBgquQyWJ3t+WEFGcowAcZK+2+HHFMgY/rhPPLpgTuoCRywMUOCKtSAOuBS+CqN6dOTGO2Qrjagg3PtjVqeogdcOI37N1V0MDj7itBpULbpH4e2OsnlnTZOVz+ueNqlXTqZt4gTf1wgNlaHgYSdUgg85giB09sA53hppQwgEgEE7ib7G8+2GnA8/+91OtoO/ltH654LpVhXqEsBpB38h+OApzJ5w6o1VHJ9j5QSSfaMNcyi04lQCII8YZjO40iwPWQMaZzJaTqpqApm/P0PvhbQoSxAjVyJ6+WI6e5HtBRpH97SUG1lHjM+UQgiNzJkmL4f5LOK8FERLwQRML0EbTPvB638zbLOtYabwZ639fXDrh9DNABQ4AO/WP7WxSirriPaelQSHKwLC0Eddj7YguJdpkqVC2om8gARAnbzw0y/Yk12kuWJk8ibR5nrz6YBzfYnQdKmTB1HkIvPoB+GLlLTLih4J+0bLpTCMWBAIkjleIP3YZZjtAlVdVKqpEXBgg+s3mPriLPYcxdoa1oneLdd8DVuzj0yGpkEcjtfb4Wi8iCDt8ppsVum/Eu0IpOyimp8MSR8W5+Rj6YlsxUlyWaADKwtoPw7EEchbaMb57h2ZiXU7dB+GAadJt4sdvpf5YLdEVC8X1UwHVKjEQCU3m5nYtMTG9t8DUGHeCVg+s+wJG36jC7h2Z0sAZtvzw2qvB1KSTPQR1B/rjRZO66iGsDt5SPpjtaGiGm4tbnj9zK97TUkBWn2P5emPqT/u79PkR1n5fLDgoTivHFIIVIIsScIFeTJ54J4le4tJM4Ap1IscYt7UgiqNsYg40LTjmMBhll0k77QLfjjagviJ6TjPLiY36+pxrWaG8vzx0Q+lm3XZrYIpZstMj5+frhbTrEb8t/wA8G0s2pkAiYtePuPthZsZrnNNQgmQxj0EgSPMYKyf7pNJ3Jv67AYUUKUPqZgdN4HL1/LBFTMnV3jnSDdRzM7QPzxI64e7Mu4IJb5Lz9JwBRy4JJjY/U2GOcvxJqafu1i0Tvbc/fgzhOZJ+ICBfaL7YOgCXh5JZk+NYt1HUdPrih7PVXNNi6jVYWEmDvuPz3PkMJCoVmqizLBgn6YZ8K4vN16bGbG+/3xHyxSFb8BpOAADM3MgeDax+/wCWNs5w2m7G/iIhvFEgksJEdBy+/CjhXEJaF2g3/wBW9h6CcEf4g2ssIm02BBHIH2tPkOuM9llnclEXDEfnafO3lthJnswRuZk6psL7m3rF/wDb54a57MCdSnf7vOMJs/RJk7i/qMbjJLxnPtUQqN+Zn6dD1GET0gVXSSD+WGZgswIn7r8zOFS1ANSE7Gx3/uDisUD1hHiME9PPHdPMs1rxtjjMUxIiwjUY/r7Y+VNW5gdBjONi5aNIkeh/LHTZ4xpc+/54HBj4VJI8z+GOGYPY74dZYZqoSfcn5n+mMzCxIknkcbVBK+a2PpyxzmhefbGKXbUtSaoAI6cxgXBT5vwaQOUYFxUwWuaAjGgzOsee/wCftgIsBFpwVRce+GVrGis38QPkRywTRUMQCVPUkcvzxhXeBaxN7YHNWN7414vYPqQn8QYzsBb1j88c/ag+8sbRPlgBMwCSTj4ZjxMR5YzrOHIdiFBHre9r9en44acPzRZbEMJlkbcAdCMTOWrmdV5/pg7J5qHZhYaTt5j6zjcofcarXlWOkmfQjYHGGSqxJI8JA5/h7nGWfqz3g5SIHv8A3xrTy+mfGFtBlhyHTfB9SlyOddgIJUmT8tvYDf3wZk+O67G1yLcoMQRz2MH8sT/DuJAARNgb+vny2xhliRUvub79QOmJk/4jxbzgxuPbl+GF/wDjFQmSRcFZ5bWt6434lltSrHU/2+eFVTLFZJMjl+P68sVT8eqGBDEm8n8fMifwwszIlp5c8EVkIMr7zjGvV1kAmI5DpgpjO7AnqQPbBGaTQvrEemOaqhQR0M/O2MM5mDYEEWxExzcdyCDt9+FXfhr8xueuMHa29umMmUqBAsefWOXljNpkM6bTvv8AUY4qLFvrz/rgbK1C1ueN9VtwfWcUuhwV/wBv34/Aw/sMdmn/ALfvnGOo9PuxJyJON6Vsc0iBj9m9sUdBBbA9UYIoxN8btkyPEL41mjSnGtBfEPPrg/inBqtJab1aZprVXVTJ/iW1xHK43645ThzqiVWV1pMSEcrZiu4B5/36HB+S2fLKvIyfPGNWuAIHLYRAnr1ODKlTUQQQOk4/KlNG5AxyX88axgCi/D/uYG/l/U424hlIqtqO5n2PPHT0wVLHcNEdB0xvl3VtAdSxWQTMW5DztbFnwPzLAKt7co6/q59sZ5uoC+pfb688Nc1w51061KrVXXSNvEAYJ3n5xvgGtkCpkXOw6HpGKsnFDMAoS1gDf5csLO7DkwbDr0wP3rL4XHU/P+5xwmYKzffbFqfVcnomIjkP15YGp5Uzqjfp1wW9eY85xmuZgQOeDE5zVLSqtz2I8jgPMHVs0jpzwdXmFmIHIc8A52kO86TfBTAtYRYD3OPtemxYHyx9WJU4xWCZj1GM1sSigGeov7431jRpsb4HFRTYTjrni8AhCAs+fK3LA7VvbHdTbA+K1SN1TrtjRRHl9+P0USeR+WNfspiY9uuOh18dp/phv2UfLtVIzVRqdNRPhBZmOwAsQBuST088LEyp3bYY4prGra0E+5wz1m+PWu2eWyBymUep3rhaJ+zgHSGBCR3hif8ASTEHfErxfhwXhGSc1KpDVKkIWlFguPCsSDA5kxLREnGvb6pGT4V0+zfhRxvxrMAcDyJI3qVY9Zq4axx6kdZb9nlOBRLt9reh9oUQO7VJgUuuo76tgRt1V9leFU2y9fN1ywoUSoKpGpi5AABawADKcX9E/wDN8v8A/jf/ALjEd2MSk3BM6K9RqdPvqeplXW3/AEoAWRcmBewmcR/VwNnOwrpnlyYqK2shlciJVgTqI6gK1vLzxtxrsnSpUmr5dnZaVU5eqtSJLrHjUj+EmPCdpwy4Z2lXO8ay1VEKLBQBiCYVKhkxYTO19t8KeL8fdTmcoAuhs3Uqs3P4oAHIDwj1nAz2ZZbIpmqFHMZjWlFGTKZdKcFlLGO8dmgGGOogATEWG892jybZbMNl2MshsRsdipjkCCDHKTit4DR7/hy5elVprmEr98qudMxdYkQT+V8SHa2nXbNu+YXTW8OpV2sqgG0i66Ta18VM9DV6ausmR09/y29sVFH9ndNlp0TUYZqrRNdIA7sKIimeeozOrYadusgZQRMjz5c/fHovanj75OvlKqKrN9jVfFsNR3gETEbeeLFdR3Cuz9Krw3N5o6u8osgSDA8ZWZEX3PPBnaDsKqcQoZXLsQKtNDLmYLF9RsBYKsxhpwOn/wAnz/m1P6ph1xg/88yX/bT6VsWDe0l2m7J00y71cuzkZet9nqrUAGphA1pGyliBpO2PuM/s7pqtemlVzm8pRFerIHdupElE5gqBIY76otyH7Rdo6itm8oFXu2zj1WYyW8LiAOQHhnnM8sUHa5sxUq5rP8OqUMxl62X7usqkFlQIQxKtBUgSwgza4xmmal+y/ZijUywzWaZxTesuWprTA1a3trbVbSszp3MfOa7R8AfJ52plyQ3dt8Q2KkBgfKxFseg9mGoLwKk+YdkSnndfgXUzsl1QSQBPU7RiT7X8ZTOZutmFUp3kCCZiFVRMczpn3wzjsP6y0iGYQLDCPMXB98c0qk8rY/aFACzQCTjgeFiNx8jjNaaTaMcFca1BEHrj5cFi0dTJ62Hngt+Q8sBU3m4OGdAA3OOs7YCZhiqxawt5YIyyB1VGMM30G3rghqY9b4Cq1TSKsBe9vn/TBZh1WftGyv8AwnDYNly5H3Uo+mBe0rxwHh8/+7V+tXGPF+0a5nJZZC2irQBQrBh0MaSpAsw0gEGOo6YHzHGEr8PTKVJV6FRnpNEq6vq1I0XVgWJBgg7GN8Fonx6Tlz/zbL9f8N/+4xC8DpxwDP8A/dpfWjir7D8Yp5uvTqOHTM0sqaJUAaGRSp1zuG5afPEJ2Y4/TTLV8nmg4o19Ld5TALIyaTsbMDAHlh0T/izzWUSl2gyaU0VEFJYVVCgeCv054g+NVv8Ajcz/AN6r9ztijy3bJK3FaecqKadJPCB8RVQrgTG5JaTG0+WJ7jNBamYq1Eur1HYejMxBg+RxGLDh1JTwzLOVGoZ5BqIEwWWRPQmDGAf2gMP8SrSdtH/xpjTgPGqNPLDL11qaKdYVlKQTrSDoIPJuR5ThB2k4lUzGYqVygUu1gDMAAKAZjkBfnhE9Z1aQK+Vxj0yrwunXz+TSsgdRkgdLbSpESOe+xtjys5uVAMCOXti2Xt5TVEzGhjmaVE0FW3dsDcVCdxEXXnO/Ri5Bez9WODZ89Hp/VMPeMN/z3Jf9tPpWxEdnO0dJMvWyuY1CjmdM1EALU2UiDpPxAwBGGSdskrcUo5qopp0qcKB8TBFVoJjdiWO2084nBoxMcdzMcSzAPPMVP/kbHp+Z4aiZ/i4poqK2S2UBRJVpMDmTfHmfFch32crVknS1V3UxFi5ZbHy5Ys8326pOK1VUYZnM0hRqKY0IFEFlO7agbKdtJnzzJ/bV/wACZLJj/BKKESv+IoCDzBMEH54m/wBqlBafEqyIqoo0QqgAD91T2AsMUXBOPUlotlq4fu0rDMI1OCSyQdBB5NEauU4le2WafNZmpmGXSXPwi+kAAKJ52Ak9cPKddDj72n6bTHyxvVobH7/THNPLHBaUNQuYjGZNatYFbR8scLjfM5cr+eB5xVQTSgWGGuU25fXCOlUwdQzkYZVYdzbANSjqYTGOqedtfHBqWnGg6zWWT1aIwN3boTzEY3VxOOzmYYdMZpim/Z9mu4qVcw7LpFJlVZBZ3bSQAN4EXOwnCb/DQRcScEZrIrSg69LmkKhQLI0sutATNmKkGwIGoSd4ZUspqdqTPprKneldMAgU+9ZdU/EKck2ixE9QyJpsjobw+p6gfj/XBuUpRvz2w5zPDVFWiJB7xabatPw69LARN4HORhlw7hQavUpAjw676bnutRIibTBi+NJPmkGB67+pxm9G4G5/i/C3v9MU9TgAJcgtqplJUJLHWQPh1Wg+eMqPAdallYGHIYafEEm9QCfEvjE3kGOV8MsSJ4jwwgz64/MoNaxHr64r14P3lQUg0TqAOmfhDNtO5jrzwryHZp1ekCYNValQhljQlGdR3OqQLAAYdjOJnOZAwPLDPh/CiVmMVidmVqhNL+GoWWSt1amodgRq5rEEHn5YLyPDlIW/8LlrfCqAEnfxEyLdcHRS2Vy7AkYzr8D1AkG/KORxXZfhYq1NCkmVZo0XlQx0/FuQLGeYwNmqAUlQZPO0X5jfYGb+WGZehYmKOS7pbksYn1j64GWoHAJBEjY73w0zlYFlCxzn9dMLarRz98OYAVfK4wNOCB9/1GDWrwDgLMVPL3HXF0g2aNhBwCTgjM1p9cDEYxyajgNjtasYzjH4McddMGJmMEU604XIcE0jjcopjTJItgkLAk4EyzYMJsMLJjR4yzqAwVtK92GKgsFEgCecAwCZI2BsMb5jOu43Gvu+716RqKBQukt/LCzvptMWwl0xcYMWqRiTde0lVSutUIQIoOgTFONAn2E8zh3w7jrPUNQBJOuYVb94IqTbmDHlJiMIMxTBpEnpgfhNco8DYCfvA/HGp/QVpzzkP4aehoBBQQSlxyOzX88F8N4i8q4hWRiwKqBGoCf/ABsLbR74RU8wWVZ/iEkDzjG1FyKUzf8Aph68I7MZpkqBliRMSAR4gVNj5MR74F4dmqi1aYXSBSDhfCNqhOsH/UDJsepwNxCoYUzywXk18ZPnjWfAaJn2UoVgBCSoA2JiTB3kCDM2AG2M34kQ4KwIBAAUaYYEFSLyDcGfwGBi51e/54Aq1iDYxb88WLTccUKkkaR4Snw8nBDbneDEzbAnFeJlm1vvFzEao5mNz1O554V94STjLilQmmB+v1b78WDWNDIGS557Hy6YXZxSsnp1w+y7+CPLCrO+IFjvh9g8LDVJ5XiZwJVuB742qt4R5Ej2scYlrY52mBXGM4xswxzGOdaf/9k=">
            <a:hlinkClick r:id="rId2"/>
          </p:cNvPr>
          <p:cNvSpPr>
            <a:spLocks noChangeAspect="1" noChangeArrowheads="1"/>
          </p:cNvSpPr>
          <p:nvPr/>
        </p:nvSpPr>
        <p:spPr bwMode="auto">
          <a:xfrm>
            <a:off x="460375" y="-914400"/>
            <a:ext cx="179070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http://my10online.com/wp-content/uploads/2011/10/51mbepfh0wl-_sl500_aa300_.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275" y="242207"/>
            <a:ext cx="5273675" cy="527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1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97839"/>
            <a:ext cx="8534400" cy="2677656"/>
          </a:xfrm>
          <a:prstGeom prst="rect">
            <a:avLst/>
          </a:prstGeom>
        </p:spPr>
        <p:txBody>
          <a:bodyPr wrap="square">
            <a:spAutoFit/>
          </a:bodyPr>
          <a:lstStyle/>
          <a:p>
            <a:r>
              <a:rPr lang="en-US" sz="2400" dirty="0">
                <a:latin typeface="Times New Roman" pitchFamily="18" charset="0"/>
                <a:cs typeface="Times New Roman" pitchFamily="18" charset="0"/>
              </a:rPr>
              <a:t>The last thing teenager Kelsey Hayes thought she'd be doing over the summer was meeting </a:t>
            </a:r>
            <a:r>
              <a:rPr lang="en-US" sz="2400" dirty="0" err="1">
                <a:latin typeface="Times New Roman" pitchFamily="18" charset="0"/>
                <a:cs typeface="Times New Roman" pitchFamily="18" charset="0"/>
              </a:rPr>
              <a:t>Ren</a:t>
            </a:r>
            <a:r>
              <a:rPr lang="en-US" sz="2400" dirty="0">
                <a:latin typeface="Times New Roman" pitchFamily="18" charset="0"/>
                <a:cs typeface="Times New Roman" pitchFamily="18" charset="0"/>
              </a:rPr>
              <a:t>, a mysterious white tiger and cursed Indian prince! When she learns she alone can break the Tiger's curse, Kelsey's life is turned upside-down. The unlikely duo journeys halfway around the world to piece together an Indian prophecy, find a way to free the man trapped by a centuries-old spell, and discover the path to their true destiny.</a:t>
            </a:r>
          </a:p>
        </p:txBody>
      </p:sp>
    </p:spTree>
    <p:extLst>
      <p:ext uri="{BB962C8B-B14F-4D97-AF65-F5344CB8AC3E}">
        <p14:creationId xmlns:p14="http://schemas.microsoft.com/office/powerpoint/2010/main" val="210105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6096000"/>
            <a:ext cx="3741730" cy="584775"/>
          </a:xfrm>
          <a:prstGeom prst="rect">
            <a:avLst/>
          </a:prstGeom>
        </p:spPr>
        <p:txBody>
          <a:bodyPr wrap="none">
            <a:spAutoFit/>
          </a:bodyPr>
          <a:lstStyle/>
          <a:p>
            <a:r>
              <a:rPr lang="en-US" sz="3200" b="1" dirty="0">
                <a:latin typeface="Times New Roman" pitchFamily="18" charset="0"/>
                <a:cs typeface="Times New Roman" pitchFamily="18" charset="0"/>
              </a:rPr>
              <a:t>Legend</a:t>
            </a:r>
            <a:r>
              <a:rPr lang="en-US" sz="3200" dirty="0">
                <a:latin typeface="Times New Roman" pitchFamily="18" charset="0"/>
                <a:cs typeface="Times New Roman" pitchFamily="18" charset="0"/>
              </a:rPr>
              <a:t> by Marie Lu </a:t>
            </a:r>
          </a:p>
        </p:txBody>
      </p:sp>
      <p:pic>
        <p:nvPicPr>
          <p:cNvPr id="8194" name="Picture 2" descr="http://d202m5krfqbpi5.cloudfront.net/books/1333909141l/927565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3286"/>
            <a:ext cx="3806700" cy="575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43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763000" cy="5324535"/>
          </a:xfrm>
          <a:prstGeom prst="rect">
            <a:avLst/>
          </a:prstGeom>
        </p:spPr>
        <p:txBody>
          <a:bodyPr wrap="square">
            <a:spAutoFit/>
          </a:bodyPr>
          <a:lstStyle/>
          <a:p>
            <a:r>
              <a:rPr lang="en-US" sz="2000" dirty="0">
                <a:latin typeface="Times New Roman" pitchFamily="18" charset="0"/>
                <a:cs typeface="Times New Roman" pitchFamily="18" charset="0"/>
              </a:rPr>
              <a:t>What was once the western United States is now home to the Republic, a nation perpetually at war with its neighbors. Born into an elite family in one of the Republic's wealthiest districts, fifteen-year-old June is a prodigy being groomed for success in the Republic's highest military circles. Born into the slums, fifteen-year-old Day is the country's most wanted criminal. But his motives may not be as malicious as they seem.</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From very different worlds, June and Day have no reason to cross paths - until the day June's brother, </a:t>
            </a:r>
            <a:r>
              <a:rPr lang="en-US" sz="2000" dirty="0" err="1">
                <a:latin typeface="Times New Roman" pitchFamily="18" charset="0"/>
                <a:cs typeface="Times New Roman" pitchFamily="18" charset="0"/>
              </a:rPr>
              <a:t>Metias</a:t>
            </a:r>
            <a:r>
              <a:rPr lang="en-US" sz="2000" dirty="0">
                <a:latin typeface="Times New Roman" pitchFamily="18" charset="0"/>
                <a:cs typeface="Times New Roman" pitchFamily="18" charset="0"/>
              </a:rPr>
              <a:t>, is murdered and Day becomes the prime suspect. Caught in the ultimate game of cat and mouse, Day is in a race for his family's survival, while June seeks to avenge </a:t>
            </a:r>
            <a:r>
              <a:rPr lang="en-US" sz="2000" dirty="0" err="1">
                <a:latin typeface="Times New Roman" pitchFamily="18" charset="0"/>
                <a:cs typeface="Times New Roman" pitchFamily="18" charset="0"/>
              </a:rPr>
              <a:t>Metias's</a:t>
            </a:r>
            <a:r>
              <a:rPr lang="en-US" sz="2000" dirty="0">
                <a:latin typeface="Times New Roman" pitchFamily="18" charset="0"/>
                <a:cs typeface="Times New Roman" pitchFamily="18" charset="0"/>
              </a:rPr>
              <a:t> death. But in a shocking turn of events, the two uncover the truth of what has really brought them together, and the sinister lengths their country will go to keep its secrets.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Full of nonstop action, suspense, and romance, this novel is sure to move readers as much as it thrills.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59406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4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816114622"/>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867400"/>
            <a:ext cx="8486619" cy="584775"/>
          </a:xfrm>
          <a:prstGeom prst="rect">
            <a:avLst/>
          </a:prstGeom>
        </p:spPr>
        <p:txBody>
          <a:bodyPr wrap="none">
            <a:spAutoFit/>
          </a:bodyPr>
          <a:lstStyle/>
          <a:p>
            <a:r>
              <a:rPr lang="en-US" sz="3200" b="1" dirty="0">
                <a:latin typeface="Times New Roman" pitchFamily="18" charset="0"/>
                <a:cs typeface="Times New Roman" pitchFamily="18" charset="0"/>
              </a:rPr>
              <a:t>The Silence of Murder</a:t>
            </a:r>
            <a:r>
              <a:rPr lang="en-US" sz="3200" dirty="0">
                <a:latin typeface="Times New Roman" pitchFamily="18" charset="0"/>
                <a:cs typeface="Times New Roman" pitchFamily="18" charset="0"/>
              </a:rPr>
              <a:t> by Dandy Daley </a:t>
            </a:r>
            <a:r>
              <a:rPr lang="en-US" sz="3200" dirty="0" err="1">
                <a:latin typeface="Times New Roman" pitchFamily="18" charset="0"/>
                <a:cs typeface="Times New Roman" pitchFamily="18" charset="0"/>
              </a:rPr>
              <a:t>Mackall</a:t>
            </a:r>
            <a:r>
              <a:rPr lang="en-US" sz="3200" dirty="0">
                <a:latin typeface="Times New Roman" pitchFamily="18" charset="0"/>
                <a:cs typeface="Times New Roman" pitchFamily="18" charset="0"/>
              </a:rPr>
              <a:t> </a:t>
            </a:r>
          </a:p>
        </p:txBody>
      </p:sp>
      <p:sp>
        <p:nvSpPr>
          <p:cNvPr id="3" name="AutoShape 2" descr="data:image/jpeg;base64,/9j/4AAQSkZJRgABAQAAAQABAAD/2wCEAAkGBhQQEBUUEhQWFBUUFxUVFhYXFRcVFBcXFRQVFBUXFBQXHCYgGBkjHRcUHy8gIycpLCwsFR4xNTAqNSYrLSkBCQoKDgwOGg8PGiwkHyUpLCwsLC0sKSwsKSosLCwpLCwsLCksKSksKSwsLCksKSksLCwsLCwsKSwsLCksKSwsLP/AABEIARQAtwMBIgACEQEDEQH/xAAcAAABBQEBAQAAAAAAAAAAAAAAAQMEBQYHAgj/xABDEAACAQIDBQYDBgQDBgcAAAABAgADEQQSIQUGMUFREyJhcYGRMqGxBxQjQsHRUmLh8BYzciSCkqKy0iUmQ1NzdLT/xAAaAQACAwEBAAAAAAAAAAAAAAAAAgEDBAUG/8QALREAAgIBBAEDAgUFAQAAAAAAAAECAxEEEiExQRMiUQWBFCNxkaElMkJhYiT/2gAMAwEAAhEDEQA/AOJwhCABCEIAEIQgAQhCABFhEgAsUGeYt4AesktNh0aXxVSONlB4eZlWrS42ZgVegS5sBU0sLk2UfvIfRTqGlB84/QucRkYDKdPA6T0mztL2DyDhsJSvZXIPqL/KXGCwQJtxI8Sp9LSlnAtl6a4b/Yhtsii2hQqfl+8i4jdAN/ltbw4/LjNN908T5N3h+8T7qRxA8x+xi7yiOtnH+2RhMXu5Wp65cw6rr8pWMpGh0nUUJ4fXjI2K2ZSrA50F+trH3EdWfJsq+rtcWR+6ObQmox+5pGtJr+DfoZncThHpmzqVPjLFJM7FOpruXsYzCLEjGgIQhAAlm+yVC3NQBsha3da5yswAs2g7jDXX4dO8JWSwbZ6Zqa9ooLKSzFlKA27tyPhBIPHlY87QAfp7CBAzVkBbKQNG0OQEmzaWzeZtfhqPY3dFtayKbA2NuLZcmqsdNbFja1ufGNnZFO2lZTcKdcotmtqe9oO8t+Ys2kcbYtL/AN8HvBeAubsFJIzaAWc352HWAAN31LACstrEn4bqeQYZ7DlzPGeMVsNUVz2wOS+lgWJsLCysbXN9fLrYN0NlI1RVaqqqUDk3XS75bC7AXAObjqBfwj52HSAP4w0FwbDLcAXVde8e/SPLTN0gAxT2St1DVQCwvysO6GJLZuAzLyuSGGlrz1jdjIlMutZXsbAZbNcGzX7xtYa352NuRLqbEpEG1cG/D4F1BGhu+lx3hy6kHSR8Zs6miEpUzkEDgo6kn4iSLC3n6QArYQhAD3TpliAoJJ4ATcYSqMLSWllzEC7WIvmOp0+XpM3QVqdNXQrY8h8d+d9I+uNDkZzY+Nx7EExJ8mDVw9RbX0aIY6nVFjdfMW184U0dONnXqNSPUSPgbAd7W/O4Pz5yxpovLun2lTOBZiDwuh/D17/C1/A6/PjJSVx+YW8R+4/WRDQ62Pjwb3EdQnz8+PvwMqaTMUseCwGGVxcEHz0+Y0+kYq4Ky6XvyBGh8jf6XjANjoSp/v0Ml1caeQ0I1HAE8+7wtF5QZRWsCOIt8x78pFxWFV1s4BB5jUe0tWrBvA9D+x/SQ62Hy6r3fDip9OUdSLK57ZfDMjtLdkjvU9R0F7j0OohL2pWBNjofkfIwl6kzsw110VhmChCEtO8EIQgAQhCACwhCABEixIAEISz3f2ScRWA/Ivec+HTzPCQ3gSc1CLlLpFngNmVRQXL+bv6Hra3PpHaVGqrAVQCp4kgH+s06YMA3Gk8VsMcwboOHOUb8nmZfUXOT4RXrstGF07vipsPUDSe6ODZTxuPDQ+w0PsJMplG4WB6cDHshHCLkySvl0/5GKSnlr/y/0j4q2+IWPjp/Qz2B6H++ceSrYWIBHt8rZT6iI2UOUZdjQN55ZfTy/aOvTS2ml/r5E29j6SOzsvHXyv8AMHUQIUH/AIjFUuL6Bx05j/dMiNtVLZcxQjkwNvI8wJY9orcdPH+si46mLfiKHXr+b0MZGiuUW8SRUYrDB7ZWGbjoYSTh9m06ma3w3FhwYdb84ksyb/xCh7cv9jDQhCXnpQhCEACEIQAIQhAAhFhABUQkgAXJ0A6kzo2wtljD0gn5jrUP83S/QcPeZjdfZxv2trtqtIHhm/M58F+vlNtQo5FAve3Pqesotfg4H1fUYiq0z3aLAQlB5o8PSDcQDPH3a3wsR84/CRklTaGlJ5+/KerSSmHJBPT9ZHNPppBSTGee2IY3UpBh/enl09I4dP6QVhGBNrlFZXw7rqve8Ofvz9byuxW0DbLqDzH7X/QmX2Kayk9Jjtq7ROe+TMnPx9eXnLY8nX0adz5RYYCpfQtYjmRYj1H6xJXU6YqWKPZeWa4K+BI19tIRtp0npdzynj7GfhCEuOwEIRYAEIQgAQhCABJWzcAa9QIOfE9AOJkWb/drY/3endh+I9i38o4qn6nxI6RZS2oyavUrT1uXnwWOAwYpKABbQADoBwHnzPiZJhFAmRvPJ4qyyVknKXYRQYhigRSvDCelGsQCOKOcVsmKyyeq5aJ8df2lfPS7QNcNToKapTiRYIDyGc6XjVHZmLYk1lFMchTCVGt5l+PpEhFrs6c9LOxLHSQETw9MHjKnG7yCi5R0qIQDrUXKSeVgBa0scFWL01ZrXYX04WPDWXbWuTJbprKVukhqts9W4lvK+khYvDgd1qd04XHES3nigt/Un62jKQVXSRgduAUW7NDoe8eR14CEjbfxAfE1COGYqPJe6PpCa10e3pj7Fnsr4RYSSwIQiwJEhFiQAIQnqmBcXvbnbjbw8YEGm3P2HmP3ioO4ptTB/M45+S/W00+Lxi0VDObZmA1NtWPEn3JlB/jEKFVKP4aABVD6qBzIy69byn23ts4oDQKE1C3udTa5PtwlDi5Pk4V+lu1N+bFiBq/8SU2qCnT75Jte9kFtTrz06CSMJUr1qgNJM1MjiBpw5sYxud9ngIWtigdbFaXCw5Gp/wBvv0nR6NEKAFAAAsABYAeAHKVysjDhLLI/DUVPEVl/7MPj9wcRiKahq6oQSxWxYE8rnThr7xvZ+6mOw2mZK6cgHIb0zgW8rzoNooEqd0n2WyxKOySWDn2Dxz1HdDSyPTNmVzZteBygcPG8ssBuLWrm+IrkJxyoLHXlbgPM3M2IoAnNYXGgNhcDwMs6NELSLHzH6SYPc+CuvTwhJuKKPAbKp4ZezpLlVdPEk8STzMdqCPV6gRbsQANSToNZgd6PtMp07phu+3DPxUeXWIoOT4Ltjlwi83qw1CpQKVyovohOrBjwKjj6c5zjd/abUKzYarwzFRf8rX4eR/WRdk7SfE42m1ZmZi1gc3A8RoeWnKSftCwhoY0OP/Upo/hcDI3/AE39ZohDHsYzo3Zpn5Wf0ZrjGnqZKbN/CjN7KTGtm4rtKSseJFj59f19YxvDWyYSseqhf+IgRcc4PN1VNXKt/Jzdjc3hCJNh7lCwhCBICLAS02Du/Uxb5U0UfEx4AfrIbSWWQ2kssqoTo20tx6GHwrMczFRfMdL2HDwF+k55Wa7H+x6RK7I2cxEhNT6PEUNaJCWFhYbM2mEcdqpqJwIvZgP5W5GbvZOB2W9Wm9OoQ4YMEcixPEA3UX119JzSKGiSju8lNlbl08H0Six5ROJYHfCrSAVatVFHIHP/ANZ4Sbh/tGxStpVVx0dFU+40+cyOiRh/DzR2Ge1EyG7+/wDTrWWuOxfSxPwG/RuUvtr7zYfBpmrVALi6qO87f6VH14SrZLOMCKDzjBcUqdyBKXfL7ScLg1FJD21QcVQggEcM7cB85y/ej7S6+KulK9GkdLA99h/Mw4DwHzmOvNlVe1cmyunj3F3vDvfiMax7R7LfSmuiD05+spIQlySRpUUlhFvuk9sdh9L/AIg087ibP7VcBehQq2+AlD5Otx81PvMXuiP9vw3/AMqfWdY33wfa4CuOarnHmhDfQGZrXtsTMdz22xZhdycRem69CG9xY/Qe8k76VLYW38TqPqf0lTuU+Ws63v3fexH9+8mb+vanRXqzn2AH6xmvzDlOv+or9/4MXCEJoPRCwtNnhfs6ZiWeoAl9ALlrcrkiwMvMBu7Sw5/DS5/ibU+nT0lD1EPBiv11dS+WZXY25VSsA9T8NOIB0Zh4A8L9TOgbu4VKNIKECNa7DNmPhdpFq1Mtr3YngBrPWzdiHMWqE6knLfXX+L9pjunvXufBz3rJ3eDP7/7zB/wEOg1a3AnkJgpe744SnTxTCmSb6sOh6Ayim2mKjBYOxTFRjweqYFxc2Fxc9BzMtttUsKEBw7MWJ1BJNgBxNwNTp85TwlrXOR3HLTyEIQkjBCWq7r1zh/vFqfZWvft6N/hL5cmfNnsCcls2nCR32LWVnUp3qdMVnF10psqOGvfXuuhsNdYALgds1KKlVsQeGYXy+IkWtXZ2LMSxPMyZtLYVbDAGsqre2naU2fUZhmRWLLp1Er4BjyESLEgARYRIAWW7mLWji6NRzZUqKx8hO2YorXwzFCGSpTcBlNxZlInApc7t7dqUKqqKz06bHvhSLa6Xsbj1tKbat/Jmupc+UxzdVrYmn45x7qZY/aDoaA/lc+7AfpKzdhScVSNja5PplN5Y/aMfxqI6Uvq7SP8ANGRx/wDZF/8AJkoQhLzqHV8VvJTHw5m8gf1nilia1TXKKa+Or+3ARzDbNRAARcjhf9JPVZy3tjwjyDkn0gweH71zqep4z1t/bC4SgXPxHRB1Y/oOMqNq7z0sMbEksOKj5XPKYTb28NTFvmfQDRVHADw/eEaJWSTfR0tFp5S5kuCuxWINRyxNyTeNRZYbE2QcS5F7Koux6dAPEzp8JHblKNccvpFdCXWL3VrI1kGccQQOI8usqKtIqbMCCORkKSfQsLYWLMXk8QjmHw7VGCIrOzGyqoLMT0CjUme6uAqIzq1N1amLupVgUFwLuCLqLlRr1HWMWFmB/wCFt/8AbT/89SajGvS7TFqKbiqNm0iXNUFCPu+Eval2YI0IHxGYfNVy/d7PY1M3ZZTftACnw2vmsSLSXisRi1dzUFVXqUhTfMhVmogJTAII+GyIL/yiAErfhqf3yoEVgwy5yzhgx7NNVUKCo48S0oJb7W2pi6pFHEZiwK9xqSrUJtlS9lDE2Ol+N5XNgqgYqUcMvFcpzDzFriBKTfQzCKykGxFiIkACJFhABIsIkCC92Pi6lgKb2ZbHIwGtuGRjw4WtHt/MYKuKUjS1KmLHkSCxHzlThMWioysrEkgggjS3G14zjMT2jZvIa8dOsjbzkoVf5m8YhCEkvN5hN8TUcKFQE8LvpLzE0ahy6nxtw8dZzbZtCi1+0qmkwIKnJmS3iQbg+kv6m8LlivboEUCzDQa8Bb4iRz5CZJVc+041+i5/K4Gd9sCFdaua7VNCtv4ALm/tMzLXabtiKgFNmrWXTunNx1uB/drSqItNEFhYZ1KIuNai+x7B4NqrhUFyfkOp8J0DY+zVo0go8LnqddZT7nuhQgCz3NzzPSaRNBKrJZ4OB9U1UnL0lwl/J7pVwrd7S2oMwm821TXqEt1IXwUcPXx8fCXm8W1gvcB5XJ/v++ExdapmN4Vw53Gn6Vp3Feo/JZbtbUTD1yaobs3p1aLlP8xFrUzTL078WW97cxcXF5cUtnvQGNDVBVV8DmpVQSVqUvvOFVCubUWylcp1UqRymYwuICNcorixBVwSpuLciCD0IIIk6tvFUYMoCKho/dwgByrT7VaxC3JOYuLkkm9z6aDucGgzf+Y73I/27jzH4nGRt3tpmlVxVSlVerlwdTI9RcrBi9EBsudrFWIYa8QDIFbe52xC4jsaC1Vq9sXVGBZtSc93N1J1sLSM+3/jyUaNIVKTUWFNXsVZlcnvuxzXUftJINPRrM2Ep4hiWrUcDiijkkuL40YdGzHW6ivUseWUdJS7GpBsNiXq1KiBRhwGVS7WLuoABZe7p10tI2C3nqUzSsqMtKlUoZGBKVKVV6lSotSxBNzUOoIIyrbUXnunvW4NXNSoulUU17Nlfs0Wjfs1phXBAFzzN+JuSTIJTa6KUmE916uZmbKFuScq3Ci/JQSTYec8QICEIQJCEIQICJFhABIRYkACLEhAB6li3Qgq7LlvaxItfja3DlEpVbOGYZtbkHn5zV7r7KpbQw70TlStSBZGAAJVj+Y/mAOluhEptobqYqhcvRYqL95RnXTnccPWLlZFyujzsHafY1b8m+Wtx+s3VLEBlzDXScxBlngNuvTuDqDx/fzizhnk5ut0KvalHsd3jxGaobcOHPgthz4XNzKeO4ivma8bjxWEdGuKhFRQkIsSSWF7usezGJxAAL4ehnpXAYK71qVEPY6EqHYjocp5TS0M1QNiE7CnWrYGjUdqoorT7QY0UGf8QZFZ1p3Ompc9Zj9hbXGHd86dpSq03o1UDZGKNZgVaxysrKjA2IuuslY7eXtO2UU8qPRo4ekua/ZU6NSnUW5t32OQ3Oly5PhAgrNpYhqlV2qFS17EoECHL3bqKYC204ga8ZGhCABCEIAEIS+Tdgvg1rrqTmJHgGIH0iuSXYllka8bvJQwgRaEYcIQhAAiRYkACEIQAsd39qnC4mnVHBTZh1U6MPYn2ncq+Lo9hmDALUsV6m4GqjmbdJ8+Trv2VbTWtQKML1KFgCdfwz8NgeFjcaeEz3rjJl1MW48GL342IKTiqlslS4NrABxx0HC418wZlp2nb26hxVSpTL5aeU1EUKLlzx73LXX1nHcbg2o1GRxYqbH95NM90cC6Sxyhtl2hiEIS82FlsjCCqKoIu2QZPBswt78PWX+7ewaVSlhjUTM1bG4dWvf/ACHNVSun8RpVPYTP7L2iKKVOOc9kaemgKVVc5teFhLulvhTSrnSkwVMTg6tKncWFLDLWDIW6t2l725mJh5L90dqXkXc/ZNHEFBUph82OwtK12H4dVMQWS4I0JVPHu8ZZ4TYqM+COIwiUKj1sTTajlemtSnSpKyO1Nmvo7Mt9M2XXgZE2ZvJg8L2SUhWZUxlHFNUZFVmRFqqUChj8IZba6kudBYSNszealnwVSuanaYYVqTvbPellb7v+YElWd1t/CF6Rygl7KwNPFChX+70i7LjqbUlBSjUqYfCivRbIrDLfOoIBAOTxN2Nl4EuuNcYKk9agKFqSo7ogNQrUbs1c5tLXJJAjOG23h6RpUQ1Q0KdLFo1TsxnariqLUmcUi/wqOzUAtfuE6XsI+C21TwaVxhqlUuxw70qhpikVelULtoHaw4W111kgRN6sGlLF1Epr2YGQmncns2amjVKdySe65ZddRax4S9wH2edpRp1DVI7RQ+XJwzC9r5pmtu4mnVxNSpRBVKjZwp/KXAZ1HHQMWA8AJ1zYGLFbCUXGl0AI6Fe6fmJj1Nkq4pxMuqnKEcwMPX+zshSVrA9AVsSffhL3dzDlKIpEkMmhBGhuSTccxNBVoyAtIq+Yi1yF8Tfh9Jm9ZzWGcK7UWzW2XJmt4tzMw7RAFPO3w36HoJnMdu8aOHWqzDMSAU6A3tqPIe86fiKZZCUtnAOh1VhzVh49eU5xtLbqvSqU2Sz5rAjgALG3HiDeaKbJSWDfpLbpYS5SM/CEJsOwEIRIAdNx+5aLhmp0qa5rA5yMzm2ujHh6TnGKwxpuUbQqbGfR+OwItcCcP+0DCdnjW/mVW/T9JXCWRIMzU0G422/umNpsTZHPZv8A6XIF/Q2PpM/FjtZWBmsrB9JVhqD0Py5zB/adun2ifeaQ7w+K3Mcf7/rL3c/bn3nCkm5ei2R7+HA+o+k0KUgylW7ykHQ81PKcyLdcjlLMZZXZ81Qmx3/3MODq56YJpOdD0PjKfZe6lfEf5aEjrynSjJNZOnCamsopoTaU/sqxZ5KPWR8Z9m+Kpm2XN5ScobKMpFym17afKbzYP2WVajA1u4vzM6Vh9zsOtDsezXLzuLknqTElNIWU1E+eLQnTNv8A2Rut2wzA/wAjaexmA2lsWth2y1abIfEaHyMZTT6IjZGRCmm3S3w+6fhuC1JmvodVvoSo9pmIsicFNYY0oqawzfb2b51KVVBhnUoUD3sGvmvbjw0+syOO2/WrVBUdyWUgrbRVI6KNBK+EWFMYLhCQphBYwdNwO3lqYQ1WNrAhgOTdB4nS3mJk8HstO0IINSqWuEXgvOxbr9JU7PxvZsua5TMGK8iQDlPpeb3d/Z+RBUHxOL38DrKnFV5x5OVclo4tryzG7X2JVRyxpFATe3FRfkDKplI4zrxxAIsRcHkZm9t7rowL09OZHL+nnCF3iRZpfqMbPbLswcI9isMabWP9fWLNR1cn0/US85H9r+y2D0qgXSxUn1uL+87ARK3bexUxVJqbgWPA9DMcJ7XyZ4ywz5ohedNx/wBjzAEpUBPSZLE7h4xGI7FzbmBpNSkmX7kzs27WFpLhKZpKAtVRUPi1QAsSfl6SdhhlFj+Xh5cplt1tpPh8BRp1VIdQRY8bBiFv6T3iduu97d3pbj6zmyTcng4eo1VdUmn2T9v4sVU7MAHz1t4iSN2cUrL2dgrqOA4Mo5r5cxM3TrG9zJYHBlNmU3BGhB6gwU3DhmOnXS3OXj4NwiWg5ErtlbcWsAr2Wp7K/ivQ+Ht0kmvpLJS4yjsRuU47oseBE9s8r1r2jq1rytTyG8fJldtXZFLErlqqD48x5GTg08sJORXycp3j+y11Jah3x/zeo5zEYnYNambNTbTwN/Yz6LvaeHVTxAPmBLo3tdjQtnDyfNLKQbEWI5HjPM73vFuVh8auqhHHB1GvkeonH9591auBqZXF1PwuOB/rNELVI1wujJ4KWbrYG+NFaVOlUDKVULm4g2+kwkI04KawybqI3RxI6uaiuM6EMp5g3nqm/tOc7D2ycNUB1KH4lvxHUeM6NQdKiB6ZBU9P70mWcNnDPNavRS08t0ejIb7YMIUI4MWt5C1x6X+cSN78V71UT+Fb+rH+ghNNa9vJ6LSycqYuXZ3nZ+1aWJpLVouHRuBHzBHIjmDHxUnANibcxWx6/wAJyt8dNvgcDmCODdGH00nXt399sLjlHZ1AlTnSchXHlyceI+Uy2Qa5XQkln3R5RoHeN01Avrx4xHpGRqjZLljYDW5Nh7mUZZQ5Y5ZS712FRfFfoTM8Y/tHbAxNZmQHIlqasQRntcsy35XNvSR5ckeZ1rzdI9AyRh69pFiyJRTM0ZOLyiczAydg9vlBlcl15H8w9eYlJmnkxFAvjqZxeYmsXEBxdDf9PTlHqRMyFGsyG6mx/vj1l/s/eNTpVGU/xDh6jiPnEdTTyjpU6yM3iXDL6k09lo3TIYXUgjqDcRqobQzg6eeCQTGHjH3u0jV9pAAm/DjbjF3ZK5WRS5Jue0gbX2fTxdJqVUXBGh5g8iI5TrZ0zKeI0kbDYpit2FiCQf3gpNclbsWUcex26dWnUqU7Xamb/wCpeTCUdp2zb2yxVBqhSXQXFjZiOYnH9pd52YKRrqP1nUqnvjk6WmvdnDIUtdibebDFhxRgQR0NtGHiJVQjtJ9mqcIzWJIcrVSzEkkk8zxhG4SSUkjr+3Nmo5KuoZT8vI8pl8Tuct7oRYEHIQBcX1Gfje19TNttGotWmlVDdHAYHwIv7yh+9EMbnuhivDgBTz3v7zDBySweRjZfTY4wf2GMHst6bKRUqILaoKrkDQ8DfylkQTbMzNbhmYt9ZCTGsy6Fc2ZR1AD68uY1HpEbFMAdR3RUPD4sjADyv4Sct9i2O+3iUifaJaeEqXzeBI9gD+siDGMFsSLkU7MQAAXve/llJkGNUSk2T7RIxh8RnI6FA3rex1niniG7POeuun5b2JHpr6QI9CWcEsQtGFrHsy3gzDy1K/K0ap40llBsO6xfwYch7MfaQCok848Ey0JCo40sOIuWW1tQA4uL+I7w8xHDiTnCeC620/Pf1OXQecBvw80T8PiXpm6MV8j9RzlpR3ma1qihvEd0/t9JmjjPxCtxbUAc8ygMSfDiP92PJWPc/mGv/BfSQ0n2WQd1XTNThdoUqxsrZW/hYZW9OTekRti2qFuRFiJm2UHjrLPBbeqUhb4x0Ym/o3GV+n8GiOrrswrEXNHDZFyjhK/aOPSjkzm3aOtNfFmP0kz/ABFQK3Zwh6MbH06zJbYP3mp2rDMtP/KS2g5lj1Y29NJEa8vk2ynVFJ54NhQFpznfLZXZVslOwSqS4Ww0bgwB6HjNS23Cygi+oB08Zn9t4ntNTc5RoCeJvwNtZdSnFhp9QvUwjnVakUYqRYgkH0niT9sUMtX/AFAMdSbE8Rc8ZAm89EnlZCEIQJN39n23MythHPG7Ur9eLJ68R6y7qYNbm66m4N787A/Qe05bh67U3V1NmUhgRyI1E6vhMcuLw64hNCe7UUflcfF6cx4GZrI4eTgfVNPJfmw+42aQve2uny1H1PvEOHW97fXmcx89dZ7hKzz2+XyAQa+Op8eU8Jh1HAcPXlbn4aRyJII3y+TyMOoNwLW8+ZzfUkwGHUKVGgII0J534X4cZ7vCAepL5AoLWtpa1vCeDRU8hre/qLH5T3eJDBCk15PD4dTxA5fI3HsYvYr06fLUe09SJidoBeEbBZFzlwiT2Q6DiT6m9z8z7xtqaAWtw4anpbrIQ2vp4yuq7TLEgRlA010Wy7ZbvjWAOq35X0Ej1se4HFfQgXlNWxB5mQ6lUGMom6vRJ9lvU2mT8ajThcX9olTabHmZTriyvD24j2MssNXCqHqqigajSzHz8PaTg0S08YLolVEq0yuYEAroeIJOttOYvqJSY3HlT2atc8zcmx6CP7T3yeopRFCjTva5tOlzpIOxcA9d9B4k+vEyYrCzI01VenH1LUkO7eogUqDDmHHnYqb/ADlJNtvi1NMJTpG3aKwK8M4WxzE25HT28JiJZF5WTfRZ6kFLAQhCMXhNj9muMYV6lL8j0yxH8yWsR46kQhEs/tZn1KzVL9DVVBrPMITIujwr7PUSJCCFCEISQCEISSSsxWJbWUO0MS1uMIS1Hb0cVlEBMQx0vpHu2IFhpFhGZ1ZJZGb3Osac6GEJJZEsMDSC0zUsC17C+oHO4HWUOLxjVGJY31PlFhJj2FHM5NiYKiHqKp4E2nQMafuWDLUQAQALkX48z1PnFhEt7RTreba4vrJzuvXZ2LOSzHUk6kxuEJcdVBCEIAf/2Q==">
            <a:hlinkClick r:id="rId2"/>
          </p:cNvPr>
          <p:cNvSpPr>
            <a:spLocks noChangeAspect="1" noChangeArrowheads="1"/>
          </p:cNvSpPr>
          <p:nvPr/>
        </p:nvSpPr>
        <p:spPr bwMode="auto">
          <a:xfrm>
            <a:off x="155575" y="-1257300"/>
            <a:ext cx="1743075"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BUUEhQVFBQVFBcUFhQVFxcUFRYUGBcYFRgXGxYXHCYeFxkjGhYVHy8hIycpLywsFx4xNTAqNSYrLCkBCQoKDgwOGg8PGi8kHyQqKiwsLCosLywsLCksKSwsKSwqKSwpLCwtLCwsKSwsLCwpLCwsLCwsKSksLCwpLCksLP/AABEIAOEA4QMBIgACEQEDEQH/xAAcAAEAAQUBAQAAAAAAAAAAAAAABQEEBgcIAwL/xABMEAABAwIDAwcHCAgEBQUBAAABAAIDBBEFEiEGMUEHEyJRYXGRMjQ1dIGhshRCUnJzkrHBFSMzYoKis/BTg9LhJCVjwtEXQ0STwwj/xAAaAQEAAwEBAQAAAAAAAAAAAAAAAgMEAQUG/8QALhEAAgIBAwIFAwQCAwAAAAAAAAECAxEEITESQQUTMlGBInHBFDNhoZHwNEKC/9oADAMBAAIRAxEAPwDeKIiAIiICO2i8zqPsJfgcucBuC6P2i8zqPsJfgcucG7lj1PK+T1/DuJfBVFUNv/f96ramwXJvly1FWy7tHRwu1DOIc8cXcQOG/fuphBzeEbrro1RzI1nNh8kZbzjHszNzND2lpc08RfeEAXReIYVFOzJNG2RvU4XsesHeD2ha6x7kkcLupHgj/CkNiOxr+P8AF4r06oxgsHzWqtsueXx7GukV3iOETU7ss8b4z+8ND3OHRPsKtFoMIRS2zlRTiXJVsDoZLAvHRfE7g8OGuXrG7jwWXYpyRutmpZg4bw2XTTskYLH7vtXHJLkkot8Gu0upbE9kqunuZYHho+c0Z2267svb22UQCukeAhCrZUTGTqbTyj4MS83CyuFQrLZpYy42PSo8SshtPdf2Wyqvt7LLzXnTg4PDPoKboXR6oMqugdhPRlJ6vH8IXP1l0DsJ6MpPV4/hCu0/LMniH7a+5OoiLYeKEREAREQBERAEREBH7ReZ1H2EvwOXODV0ftF5nUfYS/A5c5RMvYLLdFylFI9PRWKuucpcLBsjkq2Qa8CslAcA4iFvAFvRdIes3uB49VtqAKB2EpRHh1MBxiD/AGvu8/Ep9aIwUFhGG212y6mLorOfEA2RrCN4vfq3207bFfTMRYWF4vYaHQ8bcD3hVq6GWs8EOl8ntNA17S17Q5p3hwBB9hWLYryY0c1yxhgceMRs37hu3wAU8cYZe1nceHVm/wBJXyMabp0XWPdpqRwPWPeo/q6l/wBg6m+xrHFOSepjuYXMmb1X5t/g7o/zKS2N2lmonCmr2PjivljlkaQ1h+gX+SWdRB07t2c/psWBykXNtero69o6QVv+mP1fTaHG+Ug8bC5NrWXHr6uGyK08luiaBuofFdkKSo1lgYXH57bsf95liV5x4i4dEW6L7acRd4DSANPJCuosRc6FzwBcEAWuRbTWwPC58FCGshLjPuTdT7mG4lyQMOsE7mfuyAPHdcWI96xLFOT+tguTFzjR86E5/wCXR/uW3H1Ejmu3WDQbBrgXE9Wtxu96+PlE+Y2Gmtujp88DX2N8VP8AXJdmyD06ZoV7CCQQQRvBFiPYVRb9/RDKiO1VE2Q30zsGYDvsCOOossYxXkigdc08j4j9F36xnv6Q8StldynFSxjJnlS08I1tQYLLOCYW84W+UxpHOAdeQm7h9W6jqmmdG7K9rmn6LgWuHsOqy6s2Ir6J4ljaXZDdskBzEd7LZt3CxCyrDMYhximfTVAaypDTw1uN0jL6ix3t794Ub4dcTTo7nTZvx3NRLoHYT0ZSerx/CFoStonwyPikGV7HFrh2j8Qd47CFvvYT0ZSerx/CFi0/LPY8Qea1j3/BOoiLYeMEREAREQBERAEREBHbReZ1H2EvwOXPpwyaKGOSVmRs7TJFfeYxYAkcL3Bt1ELonFaTnYJY93ORvZf6zS381hvKxhANA17R+weN3CNw5sjuvkPsXYr60xOb8pxXcy3AoQylgaNzYYwPYwBX68aNlo2Dqa0e5VqagMY5x3NBcfYLrjYR4zYax7sxvfS3ZYk/mqsw5gYW/Nda+p4AN/ABe8UocARuIuO4r6Kp8qvPUktyXVLjJF03MulfGG9Jlib3trc776+UfFXDMOjzBwA0GnEb73714UWDc3K6TOTmDswI4udmuOrqVgNm3jLZ40dcnUWALMpFuIa0j+IrN0NLetP/AHYt2b9RMQ08ZF2taQCdwG/cfw9y9RE3qHgP74qD/R9Q29iSchykPNg7paZTodSLE9S8nx1LbOs4uDMuYgFwDnkkWBdcgNb1713zenmH9Dy88SMlDUssdlxWoZmu0dFrNcjrZjlza6X3utw7QrjFcXe1kYbYPkbe50sbsFgDfXpbuxWfqIJN44I+VLZE3ZLLHztE51srMo5wAk69CznONjbWzD/urqLaSMht2vGY2sQDxYL6Hd02+9dWprfcOma7EtZVUVFtDGS7gxob07O1JzcLaCzb33aq4kxmJt7vbo4NIBuQ4nLu7wfAqxWwfDI9El2L1R9ZgMMr2yPjaZGG7ZAMsjT2PGqvwVVWkDV3K/s4ehVsG4CObx/Vv95ae9qzTYT0ZSerx/CFJ4nh7Z4XxPF2yNLT3EWv3jerTZWhMNFBE43dFG2MkbiWdEn3KtRxPJpld1UqD7P+iVREVhmCIiAIiIAiIgCIiALwrKNksbo5BmY9pa5vWDoQvSWQNBJ3AEnuGq+roAAviaIOaWncQQe46L0RHuDG4aySkOSRpfFfovHAf3wUlHtDCR5duwgg/gpFzAdCLqwmwKF2+MDuu38Fn6LIbQe38lvVGXqX+C1qdqYm+TmeewWHiVc4PXvmaXOaGi9m9o4lIMBhabhgP1ru/FSAC7CNmczfwjknDGIoWSyqviaTK0nqBPgrisiqbFXOqCz5tyB2WvrftsVLGMLGcBbecHqDj+X5rKFVU3Jblliw8I8PkTPoN3k7hvIsT32JC8v0PFp0ALai1xxDuvra3wV4vCtLubfk8rKcvfbRTlCON0RTfuR8mzMJFhmA+sTwtbpX3BP0AAbhxvmDtQCNHuk95cfAK4wfEhNGD84aOHb19xV8qo01SXUkTc5rZsBVVCvmOUO3EGxsba69S0FR9q1wyTNE1w45j4uK9amXKxzj81pd4C6idiZC7DqUneYIye8tBK6czvgm0RFw6EREAREQBERAEREBG7S+ZVPq839Nyg+T/buKvgYC5ralrBzsV7OuLAvaDvYdDcXtex1U5tL5lU+rzf03LQvJHXCLFae+6Rj4fvMzD3sHioSlhovrgpQk/Y6MRUVVMoCIiAIiIArHGZcsLu3TxNlfKH2kk6DR1uv4D/dV2PEWSgsyRZbO/tj9Q/iFkqxrZ39sfqH8QslUKPSSt9QVCqoryshKrB3skMtObOPlMPkuT9PPbpJA8HrbqFNoqfKx6Xgs68+pZMbnrqifoxMdG3i46Hx4exTGF0HMxhl7neT1kq8RdjXh9TeWclPKwlgitqp8lDUu6oJPhIXlsWP+XUv2EfwhSOI4eyeJ0Ugux4s4brjiO4q4Y0AWGgGgHYruxXjfJVERcOhERAEREAREQBERARu0vmVT6vL/AE3LmHBq7mZoJb2EcschP7rXAu9wK6e2l8yqfV5f6blyswXaB2fkqLeUbdLwzrljrgEcdV9LHeT7FvlGGU0hOZ3NBjyd5kj/AFb/AOZpKyJXIxtYeAiIunAiIgCx3aOW72jqbfxP+yksRxdsYsNX9XV3rGp5y9xc43JWa6ax0l1cXnJJbOD9afqH8QsjWKYLU5JRfc7on27veAsrUqH9Jy1fUERFeVBERAERW9fiEcETpZXBkbBmc47gOtAXC+WSAi4Nx/YWC7a8ptNDRuNLPFNPIMsQje15aToZHBp0DdTrvNgp3YBxOF0ZJJJpoiSdSTlGpPErmVnBNwaWWT6Ii6QCIiAIiIAiIgCIiAjdpfMqn1eX+m5crx+SO4LqjaXzKp9Xl/puXKscgyjXgFTam8GzTNJPP8G6OQjFs0E9OT+zkEjR1MkFj/O1x/iW1FzfyY7RNpMSjc94ZFI10UjnOytaCMzXG+mj2tFzuDiugINoaZ/kVELvqysP4FTr4Kr0uvKJBF5MqmHc5p7iCvVTKAiIgILF8HcXF7Nb6lvG/Z1qDss5VrNhkbzdzRfrFx+CzTozui6NuNmYgAeG/sWaUhJY3N5WUX77KkFGxnktA/HxXsp1V9BGc+oIiK4rCIiALT/LhtRcsoYz1TTW7P2bPHpHub1rZ20GNMpKaWeTyY2F1uLjbRo7SbD2rmHEsQfPNJNKbvkeXu7zwHYBYDsAVVksLBp08Mvq9i3XTHJ/6Ko/VovgC5nXTHJ/6Ko/VovgChVyy3U+lGQIiLQYQiIgCIiAIiIAiIgI3aXzKp9Xl/puXJse4dwXWW0vmVT6vN/TcuTY/JHcEB9L4dC07wD7AvtEOnn8mb9FvgFJYNTVMj+bpOfL8pcGQPe05RYE2a4aajxVish5PJQ3FqMnQc6QSdBZ0Ujd/tQFpXYtXUz8k1RWQvsDldUTNNjex8vjYrPKPA8dbTc43ECH81z7aV83OTmLfe8jD0tbWva9tQp3Z6taKGltzLpG0UbQ2SRsQtlpA9rn5XFrbMeXCxuGkWVqcfkq6IYjhuR1ZS0zqWoppGufeM5HuLAC0k/qw5p4gkWzCwHCseHY4AT+lG+b/KQOZjfdv0dY9/b2rz2F2wxKtppqiStpoIoHBrnS04doWNfmJa9gA6VlmlIb8z+9hZ93N/6lrHkmZE7B8UZUF4h5tjpDHYvDOadmLQdL2YgM0btTXGHn4qqiqIhVw0peyneAWyuiYZA4VBHRdKBltrlOoU7TbTSRy1Pyp0TYaeaGnD2MkDpJZmQuHRzOyC87G8eJ0ssf5L20slDUR0xlMArAIzOAH5+bgkuQP+pu9i+OUNpZQYs5lw/5XRSAgXIcBRNBA13ZEBls21TYGVclUObjpZWsztzSZ2PZG5r8rRcG8mUjXySdywyo5fqZsrmtp5pIwejK3K3OLb8kmVzdbjXqUfstib5cIxJ+KsnmAe10jXAwyvjDIyLWDLat36blhmF7FOr5+cpYzTUL5SxrpHtlfGGM6XRMmZ95Glt76F46kBsVn/8AQFHxpqsdwgP/AOoV9T8ueHOHSM8Z6nQuJ8Yy4e9c+xvu0HrAK+kBsrlT5R4a5sUNK9xhBMkhcx7Mz9zG2eAbDUnTeW9RWvecHWrdFXKtN5L4XOCwi5zDrXTWwHouj9Wi+ALlxdQcnXomh9Vh+AJGHSxZc5rDRkSIisKAiIgCIiAIiIAiIgI3aXzKp9Xm/puXJsfkjuC602i8zqPsJfgcuZqqluMw38R1qqdnQ0jVRp3bFtPghrL0jpnu8lj3/UY59vug2Xssi2I2zkw6ozi7oX2bNGOLfpN/fbw69R1EcVpJ6Z42Zjgwuc7oJ/8A6Zf9K+jgtQf/AI1Qf8iX/SursOxGOeJssTg+N7Q5rhuIKuVcYzkWTZycg2pagE8fk8uh6/IW7tnHUcPM10PN07BROjnpmRFk8kxLHAuia273AteL2PlaaFbMWM7fVopcOqJ42sEjGdAlrSM7nNY3Qix1cFx57HVjuQeEbSRf8GX5o/8Alz2SDm5HCKQ/JrRmzd+j/uFY1sxglJRxV1KaqaSOrpoo+dFJP0XWqGPytDTewcw69akarbdzKfB8scDp690QlLo+iGOcyN5aGkZTmkFu4r7wTlTL2Ubvk8Q+WVFSxpbdgZDAGnOb3u6zt27RNzuxHYQG0NDNBStrqhxrKaoY75FUsL2sfTukH7IAdGJ41tdTuIY2yokqoZKbEGwTiB7Zm0VTfPHa7cpiuCObYb2tqepeWDctIka11RRyQCSnmqI3NkbK17IWuc8A2aWnoOGo3+KksJ5YaOZshfHUQGOD5QWyx2L4LtbzjMpIe27hbr4XXSJF1e0YqjXRT0OJshqGshY5lJLnLA0hz+kyzDdxte+gB7BZYM51JFzNPQYk+NkriznIWh7mPMcjnEktAIc17bW3OCyqg5W8MljdIKkNY1zWOdIyRgDnhxaLubYkhjzp1LJMJxmGqj5ynlZLHctzMcHDMN403HUadqA5op+TrEsoHyGfQAfMHDtcvR3JziQBJopQALkkxaD766gWJcqOLOp8LnczynhsQI+bzjgwu9gJ9tlxvCJRXU0jmwMKc2epXACKjzWbf00fc8Y6Zztwv4Lp3k8bbCaIHhSxD+QLnfD2aE9f5LozYT0ZSerx/CFKuxybRG/TqutSXcnURFcYgiIgCIiAIiIAiIgI7aLzOo+wl+By5wbuC6P2i8zqPsJfgcucGjRY9Tyvk9fw7iXwWtXS/OHtH5qxUyrKrpfnN9o/NVRl2NVtXdGScnnKA7D5Mkl3Ur3Xe0amNx/9xg/FvHeNd/QVJVslY18bg9jwHNc03DmnUEHiuTVl2wnKLLhzsjgZaYm5iv0mE73Rk6a8WmwO/Q3J0wnjZnm3U9W65Oilg3LJrhZj/wAWopo/GZrv+1ZjQVrZomSxnMyRrXtPW1wuD4FRW1mzHy5sLTIYxDUx1BAaHZ+bJIYbnQG+/sWgwGiqGb/jqLPmEdIamnbfcW0TJJ3v9pkb9xe1IzmqXDLeVDhuJVZ/zRIG/wB9gWyMT5KOccMsrWtEVe3Vl3c7Wl5L9DazQ8NtxA3rHP8A0sxEwyZ/k+dmHjD4GRvdZzecDnSOc9oynLm4a34W1AxCiLn0dTJIWsbh+GtpmNF8zvlpOV5J0uWvdfvC9NqaUsbVMzdKnwvDaI7xd0j4JSR2WafvFZFtDye1zY8Qihgc9lRDhzIy10fSNMyMSaF1xYtO+11Z47g1W75RVSUdQ0VNdR2hDDLK2CmY/M4tjvobNAvYXQEltrtC18eGfKKeambDWxvkZMwF8kVOxpc5rWk522fl7ysr5F6NzaGaZzDGKqsmqY2kWPMuDWs03W6JItpYi2lliXKFWfpKamfFHMxrKHEnlkrDHIHCBzWgt4HO1tteC2JyYVGfB6I9VOxv3Oh/2oDKFjXKNhvP4XVMAuREZGj96IiQe9qyVec8Qc1zTucC09xFlx7o7F4aZyUCqr0qabm5Hx/4b3x/ccW/kqRMu4DtWLg9hLJJUzLNAXQ2wnoyk9Xj+ELn1dBbCejKT1eP4Qpaf1Ma9Yrj9/wTqIi2HjBERAEREAREQBERAR+0AvSVA/6EvwOXOAC6Txjzeb7J/wAJWjcVwnN02DpcR9Lt71j1PKPY8NX0y+DH1RVIVLLMemWFZS21G78FaqZIUbVU2U6bj7lZGXZmS2vG6N88juKc9hcbSbugc+E9jQczB9xzVnC1ByB1hvVxcP1Uo7znY73NYtvrfB5R4lyxNoIiKRUFSyqiAoWqjGAbgB3aL6RAFQqqIDmrlGoOZxWqbawdIJG9rZGtdf7xd4KGw+PUnqWwuXbDstXTzAftInRuPC8bszfbaR3h2LB6WPK0eJWK3Zs9rS/Wkz1XQWwnoyk9Xj+ELn1dBbCejKT1eP4Qu6fljxD9tfcnURFsPFCIiAIiIAiIgCIiAs8Y83m+yf8ACVqILbuMebzfZP8AhK1GsWq5R7Xhnpl8ETi+EZumwdLiOvt71j9lmcsoaLuNgOJWL4pUse+7BbrP0j124LKj05Is1R7QRY7lVCpEDKuRomPFXN+a+mk9pa+Mj2jpeK3qubMIxWSmmZNEbPYbjqIOhaewjRb52X2nirYRJHo4aSRnymO6j1jqPFbaZprB4utocZda4JpERaDzwiIgCIvOedrGlziGtaC5zjoA0C5JPUAgKVNU2Njnvc1jGi7nOIa1oHEk6ALC8U5XaSKxY2SVpNhJdkER3ah07ml7Te4cwOB4LV/KFygvqJR0srBrFG62WNuhZI9h0fO4WeM1xG0tAGYkjBnPzEuJLnO1LiS5zu0uOpQG0OUbb2nr4I2Na3PHKJAWTRSaZS1wLQQdb8L7lh0U7Xbjr1HQ+CgCbb19RT2Oh3dW8f8AhU2Vde5t0+pdW3YyEroLYT0ZSerx/CFztSVGca7x7xwK6J2E9GUnq8fwhVULEmmatdJTqi17k6iItZ5AREQBERAEREAREQFnjHm832UnwlaXrcSbENdXcGjf7eoLcm0DrUk5G8QSn+QrnAvJ1JuTvJ3lY9Tyj2PDXiMvguayvdIbuOnADcFbIizHphERAFI4Bj0tHO2WI6jRzT5L2cWkfgeBUciJ4ItKSwzorZ3aOKshEsR7HNPlMdxa4fnxUquctn9oZaOYSwnscw+S9v0XD8DvHiDvLZnauGuizxGzhbPGfLYT19Y32O4rfVapbPk8LU6V1PK4JtERXGMLDeVPERHRBhvlmlDH24xMY+olaeoOjhcy/wC+syWCcrlA6Wmhtu558Z4WM9NPTs9pklYP4kBqvkwqJXVc7zle407ppc7XvuRKzMWsiY5xd+seAGt+ceoLKIMCZMYnNo6GZ83NSvzl7XsimdI5j3F0HSvzMjbXuLAEWKxPkoY6StexhaBLSyNe55kbZhfEdDE9jw4vyC4cN5WfYHR1ToqZ8JpogyOmY+7JZHFkck8LoTmlGkJe+7hq4uF7W1HTF8Nwvmn11VDFSSRwU8M8JYCzI3m5HuDLxXEpa15cHWcOje/C42gwltNQ81PHSOMcLoWTOzMe2dtPF+za6IZ3OGR12uPSuL3BtPwVFQ+OnLOaEE9NI9zRDLPIIo6W0cJD5DJI90cxeC2ziRY3zEGI24wOaognfLUROdTSzzsa2N/7OGngbJG15eebHkvyW8u6A1vh0lnDvt7D/uB4rpjYT0ZSerx/CFzJQN6Q+sPdc/kum9hPRlJ6vH8IVa9bNUm/IX3/AATqIisMgREQBERAEREAREQEdtF5nUfYS/A5c8YdS85JGwm2dzW332uuh9ovM6j7CX4HLnSkqDG5r2+U0hw46hYtVnbH8nr+HemXwSsuzLybxEPZ0CCSGus9ocLtvp5QG9fTNmHhj3SG2W9g0tdfK17id4sOhv715Daaex6TdSDbI2wsGgAC2gsxunYvl+0UxaWlzbG48kXsQWkX7nO8V52Lsco9H6ijMGzRtc13SdYlp0ABLwNb/uHhxR2AyaWF9BmuQLOLi23buGvavKLF5Gta0EWboOiNR0tCePlO8V9fpqQ7yCLgkWAOjs2htodTqpYsJFzhWzxldI1zsrmc2bDW+c3Pg3VJtmZA52QtLA97Q4uDfIJF3fR3K2jxqRr5HsIaZDd2l/pAAX6g4he52on06TTYk2LGkHMXE36xdxUWrurKawcec7CXZuTo5bHNEJLFwB8kFwAvrYm1+xes/OYfOx8EhD7OOa1tA8tykfOacu4rxZtNOBbMPJy+SL2sB+XvKs67EXzEF5BIBAsANCS47u0lSh5qa6jmG9nwbq2N2/irRkdaOcDWMnR37zDxHZvHvWWLmJjy0gtJBBuCDYgjcQRuK2dsfyqeTFWm3Bs/D+McPrDTrtvXp13Z2keTqNE4/VXx7Gz1G7RYK2rppIHEtztsHjymPBzMe08HNcGuHaFfxShwBaQQRcEG4I71b4niLIInyyGzGAk/+B1k7lpyedht4OdKyuqcMrJXxCOKaQBsrSzMYnB7ZHhlz+xlc0Oa7XonL0XMuviDlKrGNLWmEAmpNubdp8peZJLdPg4nL1cbr12nxF1bUPnfo52jeOVg8lnaB+JJUBLhp6vun8nbvFUxuizZPR2RWSam5S610ZjJhDchjbljc0xtMPMERuD7t6Otzfpa7rAKzlGq5o5YnCC04e17mxuDw2RrGPDSXkNDmxtvp169UCzDz1O/lb77lXkGH28q3cOPeTv7ty7K2KI16SyT4KYfT214bh29Z/ADsC6P2E9GUnq8fwhc+roLYT0ZSerx/CFVTLqk2atZWq6YxXv+CdREWo8oIiIAiIgCIiAIiICO2i8zqPsJfgcucG7giLHqeV8nr+HcS+D6CoVVFmPUKFFVEBRERAEREBVERDhu3kp9Gs+u/wCIry5XPR/+dH+aqi3v9v4Pn4/8j/0aVREWA+hAREQBdBbCejKT1eP4QiLTp+Wed4h+2vuTqIi2HihERAEREB//2Q==">
            <a:hlinkClick r:id="rId3"/>
          </p:cNvPr>
          <p:cNvSpPr>
            <a:spLocks noChangeAspect="1" noChangeArrowheads="1"/>
          </p:cNvSpPr>
          <p:nvPr/>
        </p:nvSpPr>
        <p:spPr bwMode="auto">
          <a:xfrm>
            <a:off x="155575"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BUUEhQVFBQVFBcUFhQVFxcUFRYUGBcYFRgXGxYXHCYeFxkjGhYVHy8hIycpLywsFx4xNTAqNSYrLCkBCQoKDgwOGg8PGi8kHyQqKiwsLCosLywsLCksKSwsKSwqKSwpLCwtLCwsKSwsLCwpLCwsLCwsKSksLCwpLCksLP/AABEIAOEA4QMBIgACEQEDEQH/xAAcAAEAAQUBAQAAAAAAAAAAAAAABQEEBgcIAwL/xABMEAABAwIDAwcHCAgEBQUBAAABAAIDBBEFEiEGMUEHEyJRYXGRMjQ1dIGhshRCUnJzkrHBFSMzYoKis/BTg9LhJCVjwtEXQ0STwwj/xAAaAQEAAwEBAQAAAAAAAAAAAAAAAgMEAQUG/8QALhEAAgIBAwIFAwQCAwAAAAAAAAECAxEEITESQQUTMlGBInHBFDNhoZHwNEKC/9oADAMBAAIRAxEAPwDeKIiAIiICO2i8zqPsJfgcucBuC6P2i8zqPsJfgcucG7lj1PK+T1/DuJfBVFUNv/f96ramwXJvly1FWy7tHRwu1DOIc8cXcQOG/fuphBzeEbrro1RzI1nNh8kZbzjHszNzND2lpc08RfeEAXReIYVFOzJNG2RvU4XsesHeD2ha6x7kkcLupHgj/CkNiOxr+P8AF4r06oxgsHzWqtsueXx7GukV3iOETU7ss8b4z+8ND3OHRPsKtFoMIRS2zlRTiXJVsDoZLAvHRfE7g8OGuXrG7jwWXYpyRutmpZg4bw2XTTskYLH7vtXHJLkkot8Gu0upbE9kqunuZYHho+c0Z2267svb22UQCukeAhCrZUTGTqbTyj4MS83CyuFQrLZpYy42PSo8SshtPdf2Wyqvt7LLzXnTg4PDPoKboXR6oMqugdhPRlJ6vH8IXP1l0DsJ6MpPV4/hCu0/LMniH7a+5OoiLYeKEREAREQBERAEREBH7ReZ1H2EvwOXODV0ftF5nUfYS/A5c5RMvYLLdFylFI9PRWKuucpcLBsjkq2Qa8CslAcA4iFvAFvRdIes3uB49VtqAKB2EpRHh1MBxiD/AGvu8/Ep9aIwUFhGG212y6mLorOfEA2RrCN4vfq3207bFfTMRYWF4vYaHQ8bcD3hVq6GWs8EOl8ntNA17S17Q5p3hwBB9hWLYryY0c1yxhgceMRs37hu3wAU8cYZe1nceHVm/wBJXyMabp0XWPdpqRwPWPeo/q6l/wBg6m+xrHFOSepjuYXMmb1X5t/g7o/zKS2N2lmonCmr2PjivljlkaQ1h+gX+SWdRB07t2c/psWBykXNtero69o6QVv+mP1fTaHG+Ug8bC5NrWXHr6uGyK08luiaBuofFdkKSo1lgYXH57bsf95liV5x4i4dEW6L7acRd4DSANPJCuosRc6FzwBcEAWuRbTWwPC58FCGshLjPuTdT7mG4lyQMOsE7mfuyAPHdcWI96xLFOT+tguTFzjR86E5/wCXR/uW3H1Ejmu3WDQbBrgXE9Wtxu96+PlE+Y2Gmtujp88DX2N8VP8AXJdmyD06ZoV7CCQQQRvBFiPYVRb9/RDKiO1VE2Q30zsGYDvsCOOossYxXkigdc08j4j9F36xnv6Q8StldynFSxjJnlS08I1tQYLLOCYW84W+UxpHOAdeQm7h9W6jqmmdG7K9rmn6LgWuHsOqy6s2Ir6J4ljaXZDdskBzEd7LZt3CxCyrDMYhximfTVAaypDTw1uN0jL6ix3t794Ub4dcTTo7nTZvx3NRLoHYT0ZSerx/CFoStonwyPikGV7HFrh2j8Qd47CFvvYT0ZSerx/CFi0/LPY8Qea1j3/BOoiLYeMEREAREQBERAEREBHbReZ1H2EvwOXPpwyaKGOSVmRs7TJFfeYxYAkcL3Bt1ELonFaTnYJY93ORvZf6zS381hvKxhANA17R+weN3CNw5sjuvkPsXYr60xOb8pxXcy3AoQylgaNzYYwPYwBX68aNlo2Dqa0e5VqagMY5x3NBcfYLrjYR4zYax7sxvfS3ZYk/mqsw5gYW/Nda+p4AN/ABe8UocARuIuO4r6Kp8qvPUktyXVLjJF03MulfGG9Jlib3trc776+UfFXDMOjzBwA0GnEb73714UWDc3K6TOTmDswI4udmuOrqVgNm3jLZ40dcnUWALMpFuIa0j+IrN0NLetP/AHYt2b9RMQ08ZF2taQCdwG/cfw9y9RE3qHgP74qD/R9Q29iSchykPNg7paZTodSLE9S8nx1LbOs4uDMuYgFwDnkkWBdcgNb1713zenmH9Dy88SMlDUssdlxWoZmu0dFrNcjrZjlza6X3utw7QrjFcXe1kYbYPkbe50sbsFgDfXpbuxWfqIJN44I+VLZE3ZLLHztE51srMo5wAk69CznONjbWzD/urqLaSMht2vGY2sQDxYL6Hd02+9dWprfcOma7EtZVUVFtDGS7gxob07O1JzcLaCzb33aq4kxmJt7vbo4NIBuQ4nLu7wfAqxWwfDI9El2L1R9ZgMMr2yPjaZGG7ZAMsjT2PGqvwVVWkDV3K/s4ehVsG4CObx/Vv95ae9qzTYT0ZSerx/CFJ4nh7Z4XxPF2yNLT3EWv3jerTZWhMNFBE43dFG2MkbiWdEn3KtRxPJpld1UqD7P+iVREVhmCIiAIiIAiIgCIiALwrKNksbo5BmY9pa5vWDoQvSWQNBJ3AEnuGq+roAAviaIOaWncQQe46L0RHuDG4aySkOSRpfFfovHAf3wUlHtDCR5duwgg/gpFzAdCLqwmwKF2+MDuu38Fn6LIbQe38lvVGXqX+C1qdqYm+TmeewWHiVc4PXvmaXOaGi9m9o4lIMBhabhgP1ru/FSAC7CNmczfwjknDGIoWSyqviaTK0nqBPgrisiqbFXOqCz5tyB2WvrftsVLGMLGcBbecHqDj+X5rKFVU3Jblliw8I8PkTPoN3k7hvIsT32JC8v0PFp0ALai1xxDuvra3wV4vCtLubfk8rKcvfbRTlCON0RTfuR8mzMJFhmA+sTwtbpX3BP0AAbhxvmDtQCNHuk95cfAK4wfEhNGD84aOHb19xV8qo01SXUkTc5rZsBVVCvmOUO3EGxsba69S0FR9q1wyTNE1w45j4uK9amXKxzj81pd4C6idiZC7DqUneYIye8tBK6czvgm0RFw6EREAREQBERAEREBG7S+ZVPq839Nyg+T/buKvgYC5ralrBzsV7OuLAvaDvYdDcXtex1U5tL5lU+rzf03LQvJHXCLFae+6Rj4fvMzD3sHioSlhovrgpQk/Y6MRUVVMoCIiAIiIArHGZcsLu3TxNlfKH2kk6DR1uv4D/dV2PEWSgsyRZbO/tj9Q/iFkqxrZ39sfqH8QslUKPSSt9QVCqoryshKrB3skMtObOPlMPkuT9PPbpJA8HrbqFNoqfKx6Xgs68+pZMbnrqifoxMdG3i46Hx4exTGF0HMxhl7neT1kq8RdjXh9TeWclPKwlgitqp8lDUu6oJPhIXlsWP+XUv2EfwhSOI4eyeJ0Ugux4s4brjiO4q4Y0AWGgGgHYruxXjfJVERcOhERAEREAREQBERARu0vmVT6vL/AE3LmHBq7mZoJb2EcschP7rXAu9wK6e2l8yqfV5f6blyswXaB2fkqLeUbdLwzrljrgEcdV9LHeT7FvlGGU0hOZ3NBjyd5kj/AFb/AOZpKyJXIxtYeAiIunAiIgCx3aOW72jqbfxP+yksRxdsYsNX9XV3rGp5y9xc43JWa6ax0l1cXnJJbOD9afqH8QsjWKYLU5JRfc7on27veAsrUqH9Jy1fUERFeVBERAERW9fiEcETpZXBkbBmc47gOtAXC+WSAi4Nx/YWC7a8ptNDRuNLPFNPIMsQje15aToZHBp0DdTrvNgp3YBxOF0ZJJJpoiSdSTlGpPErmVnBNwaWWT6Ii6QCIiAIiIAiIgCIiAjdpfMqn1eX+m5crx+SO4LqjaXzKp9Xl/puXKscgyjXgFTam8GzTNJPP8G6OQjFs0E9OT+zkEjR1MkFj/O1x/iW1FzfyY7RNpMSjc94ZFI10UjnOytaCMzXG+mj2tFzuDiugINoaZ/kVELvqysP4FTr4Kr0uvKJBF5MqmHc5p7iCvVTKAiIgILF8HcXF7Nb6lvG/Z1qDss5VrNhkbzdzRfrFx+CzTozui6NuNmYgAeG/sWaUhJY3N5WUX77KkFGxnktA/HxXsp1V9BGc+oIiK4rCIiALT/LhtRcsoYz1TTW7P2bPHpHub1rZ20GNMpKaWeTyY2F1uLjbRo7SbD2rmHEsQfPNJNKbvkeXu7zwHYBYDsAVVksLBp08Mvq9i3XTHJ/6Ko/VovgC5nXTHJ/6Ko/VovgChVyy3U+lGQIiLQYQiIgCIiAIiIAiIgI3aXzKp9Xl/puXJse4dwXWW0vmVT6vN/TcuTY/JHcEB9L4dC07wD7AvtEOnn8mb9FvgFJYNTVMj+bpOfL8pcGQPe05RYE2a4aajxVish5PJQ3FqMnQc6QSdBZ0Ujd/tQFpXYtXUz8k1RWQvsDldUTNNjex8vjYrPKPA8dbTc43ECH81z7aV83OTmLfe8jD0tbWva9tQp3Z6taKGltzLpG0UbQ2SRsQtlpA9rn5XFrbMeXCxuGkWVqcfkq6IYjhuR1ZS0zqWoppGufeM5HuLAC0k/qw5p4gkWzCwHCseHY4AT+lG+b/KQOZjfdv0dY9/b2rz2F2wxKtppqiStpoIoHBrnS04doWNfmJa9gA6VlmlIb8z+9hZ93N/6lrHkmZE7B8UZUF4h5tjpDHYvDOadmLQdL2YgM0btTXGHn4qqiqIhVw0peyneAWyuiYZA4VBHRdKBltrlOoU7TbTSRy1Pyp0TYaeaGnD2MkDpJZmQuHRzOyC87G8eJ0ssf5L20slDUR0xlMArAIzOAH5+bgkuQP+pu9i+OUNpZQYs5lw/5XRSAgXIcBRNBA13ZEBls21TYGVclUObjpZWsztzSZ2PZG5r8rRcG8mUjXySdywyo5fqZsrmtp5pIwejK3K3OLb8kmVzdbjXqUfstib5cIxJ+KsnmAe10jXAwyvjDIyLWDLat36blhmF7FOr5+cpYzTUL5SxrpHtlfGGM6XRMmZ95Glt76F46kBsVn/8AQFHxpqsdwgP/AOoV9T8ueHOHSM8Z6nQuJ8Yy4e9c+xvu0HrAK+kBsrlT5R4a5sUNK9xhBMkhcx7Mz9zG2eAbDUnTeW9RWvecHWrdFXKtN5L4XOCwi5zDrXTWwHouj9Wi+ALlxdQcnXomh9Vh+AJGHSxZc5rDRkSIisKAiIgCIiAIiIAiIgI3aXzKp9Xm/puXJsfkjuC602i8zqPsJfgcuZqqluMw38R1qqdnQ0jVRp3bFtPghrL0jpnu8lj3/UY59vug2Xssi2I2zkw6ozi7oX2bNGOLfpN/fbw69R1EcVpJ6Z42Zjgwuc7oJ/8A6Zf9K+jgtQf/AI1Qf8iX/SursOxGOeJssTg+N7Q5rhuIKuVcYzkWTZycg2pagE8fk8uh6/IW7tnHUcPM10PN07BROjnpmRFk8kxLHAuia273AteL2PlaaFbMWM7fVopcOqJ42sEjGdAlrSM7nNY3Qix1cFx57HVjuQeEbSRf8GX5o/8Alz2SDm5HCKQ/JrRmzd+j/uFY1sxglJRxV1KaqaSOrpoo+dFJP0XWqGPytDTewcw69akarbdzKfB8scDp690QlLo+iGOcyN5aGkZTmkFu4r7wTlTL2Ubvk8Q+WVFSxpbdgZDAGnOb3u6zt27RNzuxHYQG0NDNBStrqhxrKaoY75FUsL2sfTukH7IAdGJ41tdTuIY2yokqoZKbEGwTiB7Zm0VTfPHa7cpiuCObYb2tqepeWDctIka11RRyQCSnmqI3NkbK17IWuc8A2aWnoOGo3+KksJ5YaOZshfHUQGOD5QWyx2L4LtbzjMpIe27hbr4XXSJF1e0YqjXRT0OJshqGshY5lJLnLA0hz+kyzDdxte+gB7BZYM51JFzNPQYk+NkriznIWh7mPMcjnEktAIc17bW3OCyqg5W8MljdIKkNY1zWOdIyRgDnhxaLubYkhjzp1LJMJxmGqj5ynlZLHctzMcHDMN403HUadqA5op+TrEsoHyGfQAfMHDtcvR3JziQBJopQALkkxaD766gWJcqOLOp8LnczynhsQI+bzjgwu9gJ9tlxvCJRXU0jmwMKc2epXACKjzWbf00fc8Y6Zztwv4Lp3k8bbCaIHhSxD+QLnfD2aE9f5LozYT0ZSerx/CFKuxybRG/TqutSXcnURFcYgiIgCIiAIiIAiIgI7aLzOo+wl+By5wbuC6P2i8zqPsJfgcucGjRY9Tyvk9fw7iXwWtXS/OHtH5qxUyrKrpfnN9o/NVRl2NVtXdGScnnKA7D5Mkl3Ur3Xe0amNx/9xg/FvHeNd/QVJVslY18bg9jwHNc03DmnUEHiuTVl2wnKLLhzsjgZaYm5iv0mE73Rk6a8WmwO/Q3J0wnjZnm3U9W65Oilg3LJrhZj/wAWopo/GZrv+1ZjQVrZomSxnMyRrXtPW1wuD4FRW1mzHy5sLTIYxDUx1BAaHZ+bJIYbnQG+/sWgwGiqGb/jqLPmEdIamnbfcW0TJJ3v9pkb9xe1IzmqXDLeVDhuJVZ/zRIG/wB9gWyMT5KOccMsrWtEVe3Vl3c7Wl5L9DazQ8NtxA3rHP8A0sxEwyZ/k+dmHjD4GRvdZzecDnSOc9oynLm4a34W1AxCiLn0dTJIWsbh+GtpmNF8zvlpOV5J0uWvdfvC9NqaUsbVMzdKnwvDaI7xd0j4JSR2WafvFZFtDye1zY8Qihgc9lRDhzIy10fSNMyMSaF1xYtO+11Z47g1W75RVSUdQ0VNdR2hDDLK2CmY/M4tjvobNAvYXQEltrtC18eGfKKeambDWxvkZMwF8kVOxpc5rWk522fl7ysr5F6NzaGaZzDGKqsmqY2kWPMuDWs03W6JItpYi2lliXKFWfpKamfFHMxrKHEnlkrDHIHCBzWgt4HO1tteC2JyYVGfB6I9VOxv3Oh/2oDKFjXKNhvP4XVMAuREZGj96IiQe9qyVec8Qc1zTucC09xFlx7o7F4aZyUCqr0qabm5Hx/4b3x/ccW/kqRMu4DtWLg9hLJJUzLNAXQ2wnoyk9Xj+ELn1dBbCejKT1eP4Qpaf1Ma9Yrj9/wTqIi2HjBERAEREAREQBERAR+0AvSVA/6EvwOXOAC6Txjzeb7J/wAJWjcVwnN02DpcR9Lt71j1PKPY8NX0y+DH1RVIVLLMemWFZS21G78FaqZIUbVU2U6bj7lZGXZmS2vG6N88juKc9hcbSbugc+E9jQczB9xzVnC1ByB1hvVxcP1Uo7znY73NYtvrfB5R4lyxNoIiKRUFSyqiAoWqjGAbgB3aL6RAFQqqIDmrlGoOZxWqbawdIJG9rZGtdf7xd4KGw+PUnqWwuXbDstXTzAftInRuPC8bszfbaR3h2LB6WPK0eJWK3Zs9rS/Wkz1XQWwnoyk9Xj+ELn1dBbCejKT1eP4Qu6fljxD9tfcnURFsPFCIiAIiIAiIgCIiAs8Y83m+yf8ACVqILbuMebzfZP8AhK1GsWq5R7Xhnpl8ETi+EZumwdLiOvt71j9lmcsoaLuNgOJWL4pUse+7BbrP0j124LKj05Is1R7QRY7lVCpEDKuRomPFXN+a+mk9pa+Mj2jpeK3qubMIxWSmmZNEbPYbjqIOhaewjRb52X2nirYRJHo4aSRnymO6j1jqPFbaZprB4utocZda4JpERaDzwiIgCIvOedrGlziGtaC5zjoA0C5JPUAgKVNU2Njnvc1jGi7nOIa1oHEk6ALC8U5XaSKxY2SVpNhJdkER3ah07ml7Te4cwOB4LV/KFygvqJR0srBrFG62WNuhZI9h0fO4WeM1xG0tAGYkjBnPzEuJLnO1LiS5zu0uOpQG0OUbb2nr4I2Na3PHKJAWTRSaZS1wLQQdb8L7lh0U7Xbjr1HQ+CgCbb19RT2Oh3dW8f8AhU2Vde5t0+pdW3YyEroLYT0ZSerx/CFztSVGca7x7xwK6J2E9GUnq8fwhVULEmmatdJTqi17k6iItZ5AREQBERAEREAREQFnjHm832UnwlaXrcSbENdXcGjf7eoLcm0DrUk5G8QSn+QrnAvJ1JuTvJ3lY9Tyj2PDXiMvguayvdIbuOnADcFbIizHphERAFI4Bj0tHO2WI6jRzT5L2cWkfgeBUciJ4ItKSwzorZ3aOKshEsR7HNPlMdxa4fnxUquctn9oZaOYSwnscw+S9v0XD8DvHiDvLZnauGuizxGzhbPGfLYT19Y32O4rfVapbPk8LU6V1PK4JtERXGMLDeVPERHRBhvlmlDH24xMY+olaeoOjhcy/wC+syWCcrlA6Wmhtu558Z4WM9NPTs9pklYP4kBqvkwqJXVc7zle407ppc7XvuRKzMWsiY5xd+seAGt+ceoLKIMCZMYnNo6GZ83NSvzl7XsimdI5j3F0HSvzMjbXuLAEWKxPkoY6StexhaBLSyNe55kbZhfEdDE9jw4vyC4cN5WfYHR1ToqZ8JpogyOmY+7JZHFkck8LoTmlGkJe+7hq4uF7W1HTF8Nwvmn11VDFSSRwU8M8JYCzI3m5HuDLxXEpa15cHWcOje/C42gwltNQ81PHSOMcLoWTOzMe2dtPF+za6IZ3OGR12uPSuL3BtPwVFQ+OnLOaEE9NI9zRDLPIIo6W0cJD5DJI90cxeC2ziRY3zEGI24wOaognfLUROdTSzzsa2N/7OGngbJG15eebHkvyW8u6A1vh0lnDvt7D/uB4rpjYT0ZSerx/CFzJQN6Q+sPdc/kum9hPRlJ6vH8IVa9bNUm/IX3/AATqIisMgREQBERAEREAREQEdtF5nUfYS/A5c8YdS85JGwm2dzW332uuh9ovM6j7CX4HLnSkqDG5r2+U0hw46hYtVnbH8nr+HemXwSsuzLybxEPZ0CCSGus9ocLtvp5QG9fTNmHhj3SG2W9g0tdfK17id4sOhv715Daaex6TdSDbI2wsGgAC2gsxunYvl+0UxaWlzbG48kXsQWkX7nO8V52Lsco9H6ijMGzRtc13SdYlp0ABLwNb/uHhxR2AyaWF9BmuQLOLi23buGvavKLF5Gta0EWboOiNR0tCePlO8V9fpqQ7yCLgkWAOjs2htodTqpYsJFzhWzxldI1zsrmc2bDW+c3Pg3VJtmZA52QtLA97Q4uDfIJF3fR3K2jxqRr5HsIaZDd2l/pAAX6g4he52on06TTYk2LGkHMXE36xdxUWrurKawcec7CXZuTo5bHNEJLFwB8kFwAvrYm1+xes/OYfOx8EhD7OOa1tA8tykfOacu4rxZtNOBbMPJy+SL2sB+XvKs67EXzEF5BIBAsANCS47u0lSh5qa6jmG9nwbq2N2/irRkdaOcDWMnR37zDxHZvHvWWLmJjy0gtJBBuCDYgjcQRuK2dsfyqeTFWm3Bs/D+McPrDTrtvXp13Z2keTqNE4/VXx7Gz1G7RYK2rppIHEtztsHjymPBzMe08HNcGuHaFfxShwBaQQRcEG4I71b4niLIInyyGzGAk/+B1k7lpyedht4OdKyuqcMrJXxCOKaQBsrSzMYnB7ZHhlz+xlc0Oa7XonL0XMuviDlKrGNLWmEAmpNubdp8peZJLdPg4nL1cbr12nxF1bUPnfo52jeOVg8lnaB+JJUBLhp6vun8nbvFUxuizZPR2RWSam5S610ZjJhDchjbljc0xtMPMERuD7t6Otzfpa7rAKzlGq5o5YnCC04e17mxuDw2RrGPDSXkNDmxtvp169UCzDz1O/lb77lXkGH28q3cOPeTv7ty7K2KI16SyT4KYfT214bh29Z/ADsC6P2E9GUnq8fwhc+roLYT0ZSerx/CFVTLqk2atZWq6YxXv+CdREWo8oIiIAiIgCIiAIiICO2i8zqPsJfgcucG7giLHqeV8nr+HcS+D6CoVVFmPUKFFVEBRERAEREBVERDhu3kp9Gs+u/wCIry5XPR/+dH+aqi3v9v4Pn4/8j/0aVREWA+hAREQBdBbCejKT1eP4QiLTp+Wed4h+2vuTqIi2HihERAEREB//2Q==">
            <a:hlinkClick r:id="rId3"/>
          </p:cNvPr>
          <p:cNvSpPr>
            <a:spLocks noChangeAspect="1" noChangeArrowheads="1"/>
          </p:cNvSpPr>
          <p:nvPr/>
        </p:nvSpPr>
        <p:spPr bwMode="auto">
          <a:xfrm>
            <a:off x="307975" y="-8763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hQSEBUUEhQVFBQVFBcUFhQVFxcUFRYUGBcYFRgXGxYXHCYeFxkjGhYVHy8hIycpLywsFx4xNTAqNSYrLCkBCQoKDgwOGg8PGi8kHyQqKiwsLCosLywsLCksKSwsKSwqKSwpLCwtLCwsKSwsLCwpLCwsLCwsKSksLCwpLCksLP/AABEIAOEA4QMBIgACEQEDEQH/xAAcAAEAAQUBAQAAAAAAAAAAAAAABQEEBgcIAwL/xABMEAABAwIDAwcHCAgEBQUBAAABAAIDBBEFEiEGMUEHEyJRYXGRMjQ1dIGhshRCUnJzkrHBFSMzYoKis/BTg9LhJCVjwtEXQ0STwwj/xAAaAQEAAwEBAQAAAAAAAAAAAAAAAgMEAQUG/8QALhEAAgIBAwIFAwQCAwAAAAAAAAECAxEEITESQQUTMlGBInHBFDNhoZHwNEKC/9oADAMBAAIRAxEAPwDeKIiAIiICO2i8zqPsJfgcucBuC6P2i8zqPsJfgcucG7lj1PK+T1/DuJfBVFUNv/f96ramwXJvly1FWy7tHRwu1DOIc8cXcQOG/fuphBzeEbrro1RzI1nNh8kZbzjHszNzND2lpc08RfeEAXReIYVFOzJNG2RvU4XsesHeD2ha6x7kkcLupHgj/CkNiOxr+P8AF4r06oxgsHzWqtsueXx7GukV3iOETU7ss8b4z+8ND3OHRPsKtFoMIRS2zlRTiXJVsDoZLAvHRfE7g8OGuXrG7jwWXYpyRutmpZg4bw2XTTskYLH7vtXHJLkkot8Gu0upbE9kqunuZYHho+c0Z2267svb22UQCukeAhCrZUTGTqbTyj4MS83CyuFQrLZpYy42PSo8SshtPdf2Wyqvt7LLzXnTg4PDPoKboXR6oMqugdhPRlJ6vH8IXP1l0DsJ6MpPV4/hCu0/LMniH7a+5OoiLYeKEREAREQBERAEREBH7ReZ1H2EvwOXODV0ftF5nUfYS/A5c5RMvYLLdFylFI9PRWKuucpcLBsjkq2Qa8CslAcA4iFvAFvRdIes3uB49VtqAKB2EpRHh1MBxiD/AGvu8/Ep9aIwUFhGG212y6mLorOfEA2RrCN4vfq3207bFfTMRYWF4vYaHQ8bcD3hVq6GWs8EOl8ntNA17S17Q5p3hwBB9hWLYryY0c1yxhgceMRs37hu3wAU8cYZe1nceHVm/wBJXyMabp0XWPdpqRwPWPeo/q6l/wBg6m+xrHFOSepjuYXMmb1X5t/g7o/zKS2N2lmonCmr2PjivljlkaQ1h+gX+SWdRB07t2c/psWBykXNtero69o6QVv+mP1fTaHG+Ug8bC5NrWXHr6uGyK08luiaBuofFdkKSo1lgYXH57bsf95liV5x4i4dEW6L7acRd4DSANPJCuosRc6FzwBcEAWuRbTWwPC58FCGshLjPuTdT7mG4lyQMOsE7mfuyAPHdcWI96xLFOT+tguTFzjR86E5/wCXR/uW3H1Ejmu3WDQbBrgXE9Wtxu96+PlE+Y2Gmtujp88DX2N8VP8AXJdmyD06ZoV7CCQQQRvBFiPYVRb9/RDKiO1VE2Q30zsGYDvsCOOossYxXkigdc08j4j9F36xnv6Q8StldynFSxjJnlS08I1tQYLLOCYW84W+UxpHOAdeQm7h9W6jqmmdG7K9rmn6LgWuHsOqy6s2Ir6J4ljaXZDdskBzEd7LZt3CxCyrDMYhximfTVAaypDTw1uN0jL6ix3t794Ub4dcTTo7nTZvx3NRLoHYT0ZSerx/CFoStonwyPikGV7HFrh2j8Qd47CFvvYT0ZSerx/CFi0/LPY8Qea1j3/BOoiLYeMEREAREQBERAEREBHbReZ1H2EvwOXPpwyaKGOSVmRs7TJFfeYxYAkcL3Bt1ELonFaTnYJY93ORvZf6zS381hvKxhANA17R+weN3CNw5sjuvkPsXYr60xOb8pxXcy3AoQylgaNzYYwPYwBX68aNlo2Dqa0e5VqagMY5x3NBcfYLrjYR4zYax7sxvfS3ZYk/mqsw5gYW/Nda+p4AN/ABe8UocARuIuO4r6Kp8qvPUktyXVLjJF03MulfGG9Jlib3trc776+UfFXDMOjzBwA0GnEb73714UWDc3K6TOTmDswI4udmuOrqVgNm3jLZ40dcnUWALMpFuIa0j+IrN0NLetP/AHYt2b9RMQ08ZF2taQCdwG/cfw9y9RE3qHgP74qD/R9Q29iSchykPNg7paZTodSLE9S8nx1LbOs4uDMuYgFwDnkkWBdcgNb1713zenmH9Dy88SMlDUssdlxWoZmu0dFrNcjrZjlza6X3utw7QrjFcXe1kYbYPkbe50sbsFgDfXpbuxWfqIJN44I+VLZE3ZLLHztE51srMo5wAk69CznONjbWzD/urqLaSMht2vGY2sQDxYL6Hd02+9dWprfcOma7EtZVUVFtDGS7gxob07O1JzcLaCzb33aq4kxmJt7vbo4NIBuQ4nLu7wfAqxWwfDI9El2L1R9ZgMMr2yPjaZGG7ZAMsjT2PGqvwVVWkDV3K/s4ehVsG4CObx/Vv95ae9qzTYT0ZSerx/CFJ4nh7Z4XxPF2yNLT3EWv3jerTZWhMNFBE43dFG2MkbiWdEn3KtRxPJpld1UqD7P+iVREVhmCIiAIiIAiIgCIiALwrKNksbo5BmY9pa5vWDoQvSWQNBJ3AEnuGq+roAAviaIOaWncQQe46L0RHuDG4aySkOSRpfFfovHAf3wUlHtDCR5duwgg/gpFzAdCLqwmwKF2+MDuu38Fn6LIbQe38lvVGXqX+C1qdqYm+TmeewWHiVc4PXvmaXOaGi9m9o4lIMBhabhgP1ru/FSAC7CNmczfwjknDGIoWSyqviaTK0nqBPgrisiqbFXOqCz5tyB2WvrftsVLGMLGcBbecHqDj+X5rKFVU3Jblliw8I8PkTPoN3k7hvIsT32JC8v0PFp0ALai1xxDuvra3wV4vCtLubfk8rKcvfbRTlCON0RTfuR8mzMJFhmA+sTwtbpX3BP0AAbhxvmDtQCNHuk95cfAK4wfEhNGD84aOHb19xV8qo01SXUkTc5rZsBVVCvmOUO3EGxsba69S0FR9q1wyTNE1w45j4uK9amXKxzj81pd4C6idiZC7DqUneYIye8tBK6czvgm0RFw6EREAREQBERAEREBG7S+ZVPq839Nyg+T/buKvgYC5ralrBzsV7OuLAvaDvYdDcXtex1U5tL5lU+rzf03LQvJHXCLFae+6Rj4fvMzD3sHioSlhovrgpQk/Y6MRUVVMoCIiAIiIArHGZcsLu3TxNlfKH2kk6DR1uv4D/dV2PEWSgsyRZbO/tj9Q/iFkqxrZ39sfqH8QslUKPSSt9QVCqoryshKrB3skMtObOPlMPkuT9PPbpJA8HrbqFNoqfKx6Xgs68+pZMbnrqifoxMdG3i46Hx4exTGF0HMxhl7neT1kq8RdjXh9TeWclPKwlgitqp8lDUu6oJPhIXlsWP+XUv2EfwhSOI4eyeJ0Ugux4s4brjiO4q4Y0AWGgGgHYruxXjfJVERcOhERAEREAREQBERARu0vmVT6vL/AE3LmHBq7mZoJb2EcschP7rXAu9wK6e2l8yqfV5f6blyswXaB2fkqLeUbdLwzrljrgEcdV9LHeT7FvlGGU0hOZ3NBjyd5kj/AFb/AOZpKyJXIxtYeAiIunAiIgCx3aOW72jqbfxP+yksRxdsYsNX9XV3rGp5y9xc43JWa6ax0l1cXnJJbOD9afqH8QsjWKYLU5JRfc7on27veAsrUqH9Jy1fUERFeVBERAERW9fiEcETpZXBkbBmc47gOtAXC+WSAi4Nx/YWC7a8ptNDRuNLPFNPIMsQje15aToZHBp0DdTrvNgp3YBxOF0ZJJJpoiSdSTlGpPErmVnBNwaWWT6Ii6QCIiAIiIAiIgCIiAjdpfMqn1eX+m5crx+SO4LqjaXzKp9Xl/puXKscgyjXgFTam8GzTNJPP8G6OQjFs0E9OT+zkEjR1MkFj/O1x/iW1FzfyY7RNpMSjc94ZFI10UjnOytaCMzXG+mj2tFzuDiugINoaZ/kVELvqysP4FTr4Kr0uvKJBF5MqmHc5p7iCvVTKAiIgILF8HcXF7Nb6lvG/Z1qDss5VrNhkbzdzRfrFx+CzTozui6NuNmYgAeG/sWaUhJY3N5WUX77KkFGxnktA/HxXsp1V9BGc+oIiK4rCIiALT/LhtRcsoYz1TTW7P2bPHpHub1rZ20GNMpKaWeTyY2F1uLjbRo7SbD2rmHEsQfPNJNKbvkeXu7zwHYBYDsAVVksLBp08Mvq9i3XTHJ/6Ko/VovgC5nXTHJ/6Ko/VovgChVyy3U+lGQIiLQYQiIgCIiAIiIAiIgI3aXzKp9Xl/puXJse4dwXWW0vmVT6vN/TcuTY/JHcEB9L4dC07wD7AvtEOnn8mb9FvgFJYNTVMj+bpOfL8pcGQPe05RYE2a4aajxVish5PJQ3FqMnQc6QSdBZ0Ujd/tQFpXYtXUz8k1RWQvsDldUTNNjex8vjYrPKPA8dbTc43ECH81z7aV83OTmLfe8jD0tbWva9tQp3Z6taKGltzLpG0UbQ2SRsQtlpA9rn5XFrbMeXCxuGkWVqcfkq6IYjhuR1ZS0zqWoppGufeM5HuLAC0k/qw5p4gkWzCwHCseHY4AT+lG+b/KQOZjfdv0dY9/b2rz2F2wxKtppqiStpoIoHBrnS04doWNfmJa9gA6VlmlIb8z+9hZ93N/6lrHkmZE7B8UZUF4h5tjpDHYvDOadmLQdL2YgM0btTXGHn4qqiqIhVw0peyneAWyuiYZA4VBHRdKBltrlOoU7TbTSRy1Pyp0TYaeaGnD2MkDpJZmQuHRzOyC87G8eJ0ssf5L20slDUR0xlMArAIzOAH5+bgkuQP+pu9i+OUNpZQYs5lw/5XRSAgXIcBRNBA13ZEBls21TYGVclUObjpZWsztzSZ2PZG5r8rRcG8mUjXySdywyo5fqZsrmtp5pIwejK3K3OLb8kmVzdbjXqUfstib5cIxJ+KsnmAe10jXAwyvjDIyLWDLat36blhmF7FOr5+cpYzTUL5SxrpHtlfGGM6XRMmZ95Glt76F46kBsVn/8AQFHxpqsdwgP/AOoV9T8ueHOHSM8Z6nQuJ8Yy4e9c+xvu0HrAK+kBsrlT5R4a5sUNK9xhBMkhcx7Mz9zG2eAbDUnTeW9RWvecHWrdFXKtN5L4XOCwi5zDrXTWwHouj9Wi+ALlxdQcnXomh9Vh+AJGHSxZc5rDRkSIisKAiIgCIiAIiIAiIgI3aXzKp9Xm/puXJsfkjuC602i8zqPsJfgcuZqqluMw38R1qqdnQ0jVRp3bFtPghrL0jpnu8lj3/UY59vug2Xssi2I2zkw6ozi7oX2bNGOLfpN/fbw69R1EcVpJ6Z42Zjgwuc7oJ/8A6Zf9K+jgtQf/AI1Qf8iX/SursOxGOeJssTg+N7Q5rhuIKuVcYzkWTZycg2pagE8fk8uh6/IW7tnHUcPM10PN07BROjnpmRFk8kxLHAuia273AteL2PlaaFbMWM7fVopcOqJ42sEjGdAlrSM7nNY3Qix1cFx57HVjuQeEbSRf8GX5o/8Alz2SDm5HCKQ/JrRmzd+j/uFY1sxglJRxV1KaqaSOrpoo+dFJP0XWqGPytDTewcw69akarbdzKfB8scDp690QlLo+iGOcyN5aGkZTmkFu4r7wTlTL2Ubvk8Q+WVFSxpbdgZDAGnOb3u6zt27RNzuxHYQG0NDNBStrqhxrKaoY75FUsL2sfTukH7IAdGJ41tdTuIY2yokqoZKbEGwTiB7Zm0VTfPHa7cpiuCObYb2tqepeWDctIka11RRyQCSnmqI3NkbK17IWuc8A2aWnoOGo3+KksJ5YaOZshfHUQGOD5QWyx2L4LtbzjMpIe27hbr4XXSJF1e0YqjXRT0OJshqGshY5lJLnLA0hz+kyzDdxte+gB7BZYM51JFzNPQYk+NkriznIWh7mPMcjnEktAIc17bW3OCyqg5W8MljdIKkNY1zWOdIyRgDnhxaLubYkhjzp1LJMJxmGqj5ynlZLHctzMcHDMN403HUadqA5op+TrEsoHyGfQAfMHDtcvR3JziQBJopQALkkxaD766gWJcqOLOp8LnczynhsQI+bzjgwu9gJ9tlxvCJRXU0jmwMKc2epXACKjzWbf00fc8Y6Zztwv4Lp3k8bbCaIHhSxD+QLnfD2aE9f5LozYT0ZSerx/CFKuxybRG/TqutSXcnURFcYgiIgCIiAIiIAiIgI7aLzOo+wl+By5wbuC6P2i8zqPsJfgcucGjRY9Tyvk9fw7iXwWtXS/OHtH5qxUyrKrpfnN9o/NVRl2NVtXdGScnnKA7D5Mkl3Ur3Xe0amNx/9xg/FvHeNd/QVJVslY18bg9jwHNc03DmnUEHiuTVl2wnKLLhzsjgZaYm5iv0mE73Rk6a8WmwO/Q3J0wnjZnm3U9W65Oilg3LJrhZj/wAWopo/GZrv+1ZjQVrZomSxnMyRrXtPW1wuD4FRW1mzHy5sLTIYxDUx1BAaHZ+bJIYbnQG+/sWgwGiqGb/jqLPmEdIamnbfcW0TJJ3v9pkb9xe1IzmqXDLeVDhuJVZ/zRIG/wB9gWyMT5KOccMsrWtEVe3Vl3c7Wl5L9DazQ8NtxA3rHP8A0sxEwyZ/k+dmHjD4GRvdZzecDnSOc9oynLm4a34W1AxCiLn0dTJIWsbh+GtpmNF8zvlpOV5J0uWvdfvC9NqaUsbVMzdKnwvDaI7xd0j4JSR2WafvFZFtDye1zY8Qihgc9lRDhzIy10fSNMyMSaF1xYtO+11Z47g1W75RVSUdQ0VNdR2hDDLK2CmY/M4tjvobNAvYXQEltrtC18eGfKKeambDWxvkZMwF8kVOxpc5rWk522fl7ysr5F6NzaGaZzDGKqsmqY2kWPMuDWs03W6JItpYi2lliXKFWfpKamfFHMxrKHEnlkrDHIHCBzWgt4HO1tteC2JyYVGfB6I9VOxv3Oh/2oDKFjXKNhvP4XVMAuREZGj96IiQe9qyVec8Qc1zTucC09xFlx7o7F4aZyUCqr0qabm5Hx/4b3x/ccW/kqRMu4DtWLg9hLJJUzLNAXQ2wnoyk9Xj+ELn1dBbCejKT1eP4Qpaf1Ma9Yrj9/wTqIi2HjBERAEREAREQBERAR+0AvSVA/6EvwOXOAC6Txjzeb7J/wAJWjcVwnN02DpcR9Lt71j1PKPY8NX0y+DH1RVIVLLMemWFZS21G78FaqZIUbVU2U6bj7lZGXZmS2vG6N88juKc9hcbSbugc+E9jQczB9xzVnC1ByB1hvVxcP1Uo7znY73NYtvrfB5R4lyxNoIiKRUFSyqiAoWqjGAbgB3aL6RAFQqqIDmrlGoOZxWqbawdIJG9rZGtdf7xd4KGw+PUnqWwuXbDstXTzAftInRuPC8bszfbaR3h2LB6WPK0eJWK3Zs9rS/Wkz1XQWwnoyk9Xj+ELn1dBbCejKT1eP4Qu6fljxD9tfcnURFsPFCIiAIiIAiIgCIiAs8Y83m+yf8ACVqILbuMebzfZP8AhK1GsWq5R7Xhnpl8ETi+EZumwdLiOvt71j9lmcsoaLuNgOJWL4pUse+7BbrP0j124LKj05Is1R7QRY7lVCpEDKuRomPFXN+a+mk9pa+Mj2jpeK3qubMIxWSmmZNEbPYbjqIOhaewjRb52X2nirYRJHo4aSRnymO6j1jqPFbaZprB4utocZda4JpERaDzwiIgCIvOedrGlziGtaC5zjoA0C5JPUAgKVNU2Njnvc1jGi7nOIa1oHEk6ALC8U5XaSKxY2SVpNhJdkER3ah07ml7Te4cwOB4LV/KFygvqJR0srBrFG62WNuhZI9h0fO4WeM1xG0tAGYkjBnPzEuJLnO1LiS5zu0uOpQG0OUbb2nr4I2Na3PHKJAWTRSaZS1wLQQdb8L7lh0U7Xbjr1HQ+CgCbb19RT2Oh3dW8f8AhU2Vde5t0+pdW3YyEroLYT0ZSerx/CFztSVGca7x7xwK6J2E9GUnq8fwhVULEmmatdJTqi17k6iItZ5AREQBERAEREAREQFnjHm832UnwlaXrcSbENdXcGjf7eoLcm0DrUk5G8QSn+QrnAvJ1JuTvJ3lY9Tyj2PDXiMvguayvdIbuOnADcFbIizHphERAFI4Bj0tHO2WI6jRzT5L2cWkfgeBUciJ4ItKSwzorZ3aOKshEsR7HNPlMdxa4fnxUquctn9oZaOYSwnscw+S9v0XD8DvHiDvLZnauGuizxGzhbPGfLYT19Y32O4rfVapbPk8LU6V1PK4JtERXGMLDeVPERHRBhvlmlDH24xMY+olaeoOjhcy/wC+syWCcrlA6Wmhtu558Z4WM9NPTs9pklYP4kBqvkwqJXVc7zle407ppc7XvuRKzMWsiY5xd+seAGt+ceoLKIMCZMYnNo6GZ83NSvzl7XsimdI5j3F0HSvzMjbXuLAEWKxPkoY6StexhaBLSyNe55kbZhfEdDE9jw4vyC4cN5WfYHR1ToqZ8JpogyOmY+7JZHFkck8LoTmlGkJe+7hq4uF7W1HTF8Nwvmn11VDFSSRwU8M8JYCzI3m5HuDLxXEpa15cHWcOje/C42gwltNQ81PHSOMcLoWTOzMe2dtPF+za6IZ3OGR12uPSuL3BtPwVFQ+OnLOaEE9NI9zRDLPIIo6W0cJD5DJI90cxeC2ziRY3zEGI24wOaognfLUROdTSzzsa2N/7OGngbJG15eebHkvyW8u6A1vh0lnDvt7D/uB4rpjYT0ZSerx/CFzJQN6Q+sPdc/kum9hPRlJ6vH8IVa9bNUm/IX3/AATqIisMgREQBERAEREAREQEdtF5nUfYS/A5c8YdS85JGwm2dzW332uuh9ovM6j7CX4HLnSkqDG5r2+U0hw46hYtVnbH8nr+HemXwSsuzLybxEPZ0CCSGus9ocLtvp5QG9fTNmHhj3SG2W9g0tdfK17id4sOhv715Daaex6TdSDbI2wsGgAC2gsxunYvl+0UxaWlzbG48kXsQWkX7nO8V52Lsco9H6ijMGzRtc13SdYlp0ABLwNb/uHhxR2AyaWF9BmuQLOLi23buGvavKLF5Gta0EWboOiNR0tCePlO8V9fpqQ7yCLgkWAOjs2htodTqpYsJFzhWzxldI1zsrmc2bDW+c3Pg3VJtmZA52QtLA97Q4uDfIJF3fR3K2jxqRr5HsIaZDd2l/pAAX6g4he52on06TTYk2LGkHMXE36xdxUWrurKawcec7CXZuTo5bHNEJLFwB8kFwAvrYm1+xes/OYfOx8EhD7OOa1tA8tykfOacu4rxZtNOBbMPJy+SL2sB+XvKs67EXzEF5BIBAsANCS47u0lSh5qa6jmG9nwbq2N2/irRkdaOcDWMnR37zDxHZvHvWWLmJjy0gtJBBuCDYgjcQRuK2dsfyqeTFWm3Bs/D+McPrDTrtvXp13Z2keTqNE4/VXx7Gz1G7RYK2rppIHEtztsHjymPBzMe08HNcGuHaFfxShwBaQQRcEG4I71b4niLIInyyGzGAk/+B1k7lpyedht4OdKyuqcMrJXxCOKaQBsrSzMYnB7ZHhlz+xlc0Oa7XonL0XMuviDlKrGNLWmEAmpNubdp8peZJLdPg4nL1cbr12nxF1bUPnfo52jeOVg8lnaB+JJUBLhp6vun8nbvFUxuizZPR2RWSam5S610ZjJhDchjbljc0xtMPMERuD7t6Otzfpa7rAKzlGq5o5YnCC04e17mxuDw2RrGPDSXkNDmxtvp169UCzDz1O/lb77lXkGH28q3cOPeTv7ty7K2KI16SyT4KYfT214bh29Z/ADsC6P2E9GUnq8fwhc+roLYT0ZSerx/CFVTLqk2atZWq6YxXv+CdREWo8oIiIAiIgCIiAIiICO2i8zqPsJfgcucG7giLHqeV8nr+HcS+D6CoVVFmPUKFFVEBRERAEREBVERDhu3kp9Gs+u/wCIry5XPR/+dH+aqi3v9v4Pn4/8j/0aVREWA+hAREQBdBbCejKT1eP4QiLTp+Wed4h+2vuTqIi2HihERAEREB//2Q==">
            <a:hlinkClick r:id="rId3"/>
          </p:cNvPr>
          <p:cNvSpPr>
            <a:spLocks noChangeAspect="1" noChangeArrowheads="1"/>
          </p:cNvSpPr>
          <p:nvPr/>
        </p:nvSpPr>
        <p:spPr bwMode="auto">
          <a:xfrm>
            <a:off x="460375" y="-7239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9538" y="236538"/>
            <a:ext cx="5478462" cy="547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034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28343"/>
            <a:ext cx="8229600" cy="4524315"/>
          </a:xfrm>
          <a:prstGeom prst="rect">
            <a:avLst/>
          </a:prstGeom>
        </p:spPr>
        <p:txBody>
          <a:bodyPr wrap="square">
            <a:spAutoFit/>
          </a:bodyPr>
          <a:lstStyle/>
          <a:p>
            <a:r>
              <a:rPr lang="en-US" sz="2400" dirty="0">
                <a:latin typeface="Times New Roman" pitchFamily="18" charset="0"/>
                <a:cs typeface="Times New Roman" pitchFamily="18" charset="0"/>
              </a:rPr>
              <a:t>Seventeen-year-old Hope Long's life revolves around her brother Jeremy. So when Jeremy is accused of killing the town's beloved baseball coach, Hope's world begins to unravel. Everyone is convinced Jeremy did it, and since he hasn't spoken a word in 9 years, he's unable to defend himself. Their lawyer instructs Hope to convince the jury that Jeremy is insane, but all her life Hope has known that Jeremy's just different than other people—better, even. As she works to prove his innocence—joined by her best friend T.J. and the sheriff's son, Chase—Hope uncovers secrets about the murder, the townspeople, her family, and herself. She knows her brother isn't the murderer. But as she comes closer to the truth, she's terrified to find out who is.</a:t>
            </a:r>
          </a:p>
        </p:txBody>
      </p:sp>
    </p:spTree>
    <p:extLst>
      <p:ext uri="{BB962C8B-B14F-4D97-AF65-F5344CB8AC3E}">
        <p14:creationId xmlns:p14="http://schemas.microsoft.com/office/powerpoint/2010/main" val="3038615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867400"/>
            <a:ext cx="8407814" cy="584775"/>
          </a:xfrm>
          <a:prstGeom prst="rect">
            <a:avLst/>
          </a:prstGeom>
        </p:spPr>
        <p:txBody>
          <a:bodyPr wrap="none">
            <a:spAutoFit/>
          </a:bodyPr>
          <a:lstStyle/>
          <a:p>
            <a:r>
              <a:rPr lang="en-US" sz="3200" b="1" dirty="0">
                <a:latin typeface="Times New Roman" pitchFamily="18" charset="0"/>
                <a:cs typeface="Times New Roman" pitchFamily="18" charset="0"/>
              </a:rPr>
              <a:t>Hold Me Closer, Necromancer</a:t>
            </a:r>
            <a:r>
              <a:rPr lang="en-US" sz="3200" dirty="0">
                <a:latin typeface="Times New Roman" pitchFamily="18" charset="0"/>
                <a:cs typeface="Times New Roman" pitchFamily="18" charset="0"/>
              </a:rPr>
              <a:t> by </a:t>
            </a:r>
            <a:r>
              <a:rPr lang="en-US" sz="3200" dirty="0" err="1">
                <a:latin typeface="Times New Roman" pitchFamily="18" charset="0"/>
                <a:cs typeface="Times New Roman" pitchFamily="18" charset="0"/>
              </a:rPr>
              <a:t>Lish</a:t>
            </a:r>
            <a:r>
              <a:rPr lang="en-US" sz="3200" dirty="0">
                <a:latin typeface="Times New Roman" pitchFamily="18" charset="0"/>
                <a:cs typeface="Times New Roman" pitchFamily="18" charset="0"/>
              </a:rPr>
              <a:t> McBride</a:t>
            </a:r>
          </a:p>
        </p:txBody>
      </p:sp>
      <p:sp>
        <p:nvSpPr>
          <p:cNvPr id="3" name="AutoShape 2" descr="data:image/jpeg;base64,/9j/4AAQSkZJRgABAQAAAQABAAD/2wCEAAkGBhQSERUUExQVFRQVGBkXFxgYFxgXFxgYGBocGBkYGBkaHCYeGhojGhcYHy8gIycpLCwsGB4xNTAqNSYrLCkBCQoKDgwOGg8PGiwkHyQtLy8sLCwsLCwsLCosLCwsLCwsLCksLCwsLCwsLCwsLCwsKSwtLCwsLCwsLCwsLCwsLP/AABEIARcAtQMBIgACEQEDEQH/xAAbAAABBQEBAAAAAAAAAAAAAAAFAAIDBAYBB//EAEgQAAEDAgMGBAMECAQEBAcAAAECAxEAIQQSMQUGIkFRYRNxgZEHMqFCscHwFBUjUmJygtEWM+HxU5KisiQ0c9MIJUNEg5PC/8QAGwEAAQUBAQAAAAAAAAAAAAAAAwECBAUGAAf/xAA0EQACAQIEAgkDAwUBAQAAAAAAAQIDEQQSITFBUQUTMmFxgZGh8CKx0TPB8RQVI1LhQiT/2gAMAwEAAhEDEQA/APJsGlSja5n060b/AEVLadLlMCTYnWbCDy7VWwqshBCQPrbmfvovtgA5UAWgQOkae4v7VGcrE+FPO0ktGVMPhySJ+WBIk/Lcq8wIPPnR7ChhAy5je38Ijr1n8OVW1YZIiE6YYmetjJ7/AO1CEsc/z/tQZTJdDBxqLVsvYVLKrFSlHkI4rWAJjSALfk2kMYZJSCVcjeQYJMg/nShKUQQRYg+pjSnrQVEqVcnn16TbpTesDf25OW+gWZ/RQr51C5vxazP7uot7VbU5gzE8WknizQJ5RP8AvQPw+lcy03rQv9shzft+DRoxWDKrkREaL00iIgCKG4hDInIsQSkTBJyC5GnXkZ5UPyUlN0nWC/2uHN+34LLmGw4USHJKrEQqAIvqOo/2FQM/o0jSJT++ZjUkd+nYVX8DrXUI7U7rBv8AbYc388iTD4ViCBltJSrKZB6aemuvarjhw6TohQIEWMg34Zgf2qilPtTvC7WprqDl0ZDm/nkdw/gpUCE3TABA6EQb/aF+V/usO4xAjLINyopEG8gai9p946VWLflXCgCb13WDn0ZT7zru0my0sKCs0nKE9NTYi140qk1jUwUkEynILEcINux8jOlWy3yqMYcJmO9qVVBj6NhzZV2o4zlhCTA0kSe9+X50oWhKSbjtAB68p7fm9GFYIR2J0qi+xkPbQzHoaJGYGeBjHUDYxlN40I6d6HG1GnoJ4rjsNOUx+FVF4T6etuoo8ZEOeGXAgSwPL3/ClRnCbDUsWvECxJpUudELKQM7PIVB8/8AT0rTYjDgJbJ5tJM+/tpVfGspLiQkSLgxyvz5+9FdqtD9jE/5KJ7kz+NRpyLzCxuoy8QkcMbEFN8KtWpIIAMwTzsfKgbJJ1FazENcQgf/AGSv+2DHt9azOWgzZMwMbr53jclOyU6K7FBuWagRgV0ik4oJBJ0AJPpegOG3yaVMgtn7JVcHzKRI9jT4xlLWKAVK1Ok1Go7X5h8JpEVgF704jMSFkSZywCB2Eg2ruH3sxCVAlWccwQIPqACKP/Sz7ivXS+H2s/b8m9y1yKxyd+HZu2iOnF981o8Jt5lxAXnSmbQogEHpf76HKlOG6JVHG0KztGXroXslcSL05pwKEpIIOhBkH1FOKaDcmKPFDTakBPKu5aeBXXFUbshimkVOU0yKVMRwIVtgiOmlUdoYeR9NT9aKKFQrR2F6fGVmAq08ysAV4WSOUWMfX0puLZ+lj+NE14YwR1P+4FV3Gb6W/CpCkV0qdkW8IyoCExPOAo66XBida5V3ENuoVxZoVGXTQeczSohnxz+A8MIkALUmTfvA0HOJ85q7tIT4UGf2KOneq20n0LUlQSUkpvflMAiOoGvarW0wIa/9FH41GqcTRYPsU/M0O0nUoWnOYCsGUi0ypQsLetZWju9igSxBB/YpFjNuX40CFCqPUm4GKVJS5/ljoqjtXayGEZl6n5UjVX+nen7S2mhhGZZ8gNVHoK84x2MU6tS1Ekk+w5AdhRKFDrHd7AukMesMssNZP2Lu1N43X5BOVB+ynT1Op+6hU0opVaRioqyMjUqzqyzTd2KaQFKlTgYia6a5SrjiZnGrQCErUkHUAkA+1bHdTbxdBbcMrAkH95I1nuPr6ViDRHd3F+HiWzyJynyVb8ZoFampwfMn4HEyo1o66bPwPSAK7FKK7VMzcJHKaRTXcSlPzEDz/HoKXiiJFx2v92tKrjW09DtMWmRU+EHiHhIM2uQkTpBkiD2NMWiD+TTkMdmik4gTUTybHp+OvvV1SOtMSxmB14UlRgTYfd+etGiyFUioptmh2dtPwhlJSSQknNl1I5ApIHLT+1Kqre1wgwG81hbht6KSY1PtXKkGTa1BW0MGELSBopAUJ7k2PkbR2q9tNX+UB/wUT9ag2lZzKLiCRedVGB59qn2kuQz/AOij0+ahT4mhwi+in5ldNOpgNPTUVl1Ewu+qj+kAHQITl8rz9Z9qA5TE8tJ71pN+cKQ6hfJSY9Un+xFQYPZ/iM4ZMfO85m8gEz9EmrWlNRpxZj8VQlPFVFx39WkvuD0YABnxVkjNmCAOZSU3J6XI9KoxWt29s+MCyYgoykj+ccX/AFEUAY2E+sZktLIOhiJ8p1p1Oqmm2+IHE4WUJqEY30T079/e5RFKKmxODW2YWlST/ECKho6dyE007MQpGuzXBXCHa4D0pUprjj1XBYjxG0L/AHkhXuJiq20VrmEqQlIEmZPWSQmLC2pAuZnSm7uqnCtfyx7EireIwba/nSlXmJ00+81RaRmz0BZqtGLW7SfsY7GbadJgOnJzKWQkdpzxr50PDRSJJzt3VZWVMkESRIKTMWi/eim3cEGVkJWtLSo4QolAUZ4VCbi09QDzrNuKuYAHYT+JJq1pJOP0mSxcpwnao7td7/e+hp9zcZCiCqyybE6KAGX/AJhmH9IrXGvMNn4zw1ExIUIPIi4II6EKAI8q9G2bivFaQsiCpIJ8+fpNRMVTtLMXHRGIU6fVcUSKTUK3CLAkSIMGLdPpU6zVZ14iwvPagxLCqlbULYTYXjOOQogJy3zZJkE6fnXvSqQ4pSEolQBImDBiwgddPpFKpVzHSVm0DtqYcocSCQVZRJ9wAZvMCru1UwGTGrKJj+q9VNpo/aaXIk2gzJvqeVRpoNRmjwULwgySKcK4K7UZlxEqbW2UnENlCrcwRqD1/wBKr7E2P4TSErupC1lJ85T9U39aIYpjO2pEkZklMjUSImsfsraD2FdDbsqbWrLckgEHKSgnkDboaLTUpwcU/IgYiVKjXjUnHfTNy1Vrrx4msx2ES4nKv5QQSOSouAe039KT20GkfM4hPmpI+k1lN9g6XUgg+HHDEkEnWf4vwiquy9nNBkuvNuqTcSkgJF47H1uKJGgnBSb8kR6mPlGvKnCGq3bvsvLb+TTbTxOGfbKS831ScyZSRz69qzO9rbWdC2csLSScuhIMT949KCvEE8IITyBIJ9wB91XMNgXsR8qVLyADkAANAJt6edS4UVSs76FPXxrxScMizO2qu3p8ZQikDUj7CkKKVApUNQbGowalFU007MUUppU5toqICRJJgDqa4RK56Nuz/wCUa8j/ANxpm29shpoqTzsk/vHonsOavQXMgdiMacJhkNrguZbIFxckys8wL20Mc6EHEfpELfKygEIBTlSlJVeSTPS8D8Kq40c0nN7XNZUxnV0o0I6Tyry048rfyCsXjlumVmeg0A8hyqGKLO7ISUvqbMhspKSTqhQPLrdPLl3oRNWMGmtDM1oTi7z4/lr9hzaJIHUgc/wvXpOxgAylI1QMiuyk6/37gg15pNandrbAC22gDChCu6stj2PCE9xGkXBioOUdOBY9E140qtpcdDVrNqhWbd6sGoljnVdFmnmi+88EZbqBKUkqTJCrW5ch99KiLz4SESieBGgsOEdFV2pZjJbsB7VwRQ4ATPCI6xJA9YAqEK5a96sbVUtTicwKeHnrEmBGoqFCYoNTc0uBX+KNiRAp8UxNPqPItYbHajdwyVFJUkKKTKSQCQe06aVJUb+JSgStSUg2BUQL+tMV76D5ZbfVsSCmOIOWE5R5iRHkCKrPbZZQnMp1EdiCfQJkmriVTfrStNbjVOE9E7glrdpvOXHYcWrXhCUDySPLUk0VQ2EiAAAOQAAFdoRvPtMMsKg8axlT1vqfQfWKes1SSiBkqWGpymlbi+/zMNtfF+K+4vkpRjyFh9AKqUqVXiVlZGBnJzk5Pdioru9tFDC1uLBJCYQO5I9rTfzoVUyWpHeJ8x+fupJRUlZj6NSVOanHdDsfjlOrK1niPsOgHaoQoxF4P4VbRhhoLqib2Sgcyr6eXeRUWIWPlSSRzVzV5DknoPfoOVtkLNSd5yerG4fEFCpHkR1BsR7VEa6oRbpXKcCbdrCrT7t4RKn+EWQQZv8AYTlP/MtU+hoRs1gA5lawQhMZlKURwkJ5wTN/7TudgbKLDQCozmM3OOiR5ST5k1ExNRRi0XHRmFc6ik9lr+PX9i8qoirMOh6VKuoXUz1ntVdE1FQNuYfKhuU5pQnTKqLDrpyrlEtm4keGjxWlKASkIVGoAHXv+enKmIxNTtPxM/tdWZ3MSSqL3vYkcuVqriptpYNTbkG4KQQfe/vVdNR57mpwX6MfAlCRTxTacKjss4nQKF7xbK8dlQSAVi6NJmbiTpI/CilRYlkqEJWpBnVOU+nECK6EnGSaG1qaqU3CSvdfNzGYDcd1YlxQb7fMr6GB71smnUJKWswzBIhJIzEC0x6ULc3ZKjJxOIP9VUv8JoU4SMQ4VpIJNlEdBm5K/MVKnNVe1L2KujRnhNKVLV85K7Cm8W0ywwVp+YkJT2Jm/oAa86efUslS1FRPMmTW132xgSylvVSyD3hOp94+tYapWDjaF7FT01Vcq+S+iW3eKlSpyEEkAAknQC5qYUg9hkqMe9G9p4ZlkgAyoAAgm5MeyU1SGLLIKEiF/aJ1Cja3SBz61SThje6RAJuRy8qE05O99CXFxpxcUryft8+XLO0sYFEhJMEyf4j1J1PawA5DmYMO4EgqsVaJBE3P2iCIMCbdSKWHaQbrXlFtE5ifSQPrVlxWGFkh5XcqQifSFR/rS6LQb9U31jaXn+y1KLjhUSo3JJJPUm5ovsjYRcSHFaEwhOqlxrA6DvA1kiL8wuIwwUo+CogJJTnckEjQFIA1Pc1zCbzvIcz8JBsUwICRolMXSB0H1pknNq0VYNShRhJSqyvflf1d7e3/AB7bZezA0mSAVnU6x/CDrA+pk9hdNUNkbcbxCeEwoaoOo79x3q+aqJ5szzbm0oOm6a6rsjVVGo1IajNLE6ZtdhsS2kqIPCiJGgjSxFhpfpSrmCxENNxmMoTMTyAHKlU5bGIq9t+IC3kMrT5emg/vQgUZ3jIytZbyFEnnokfcB7UHBqNU7RqOj9aER4pwpoNOFR2WiO0qVKmjjPu7lNlRKVuJBM5REDsO1F0Ibw7X7qECf7nuTQDbu7z5WVMLOUmcmcpyn+GTEfdQPEbAxajxoWo9SoK+ua1TlDrEs1QoZVnhZS6vDu/Nar7exT2vtNT7qlm02SOiRoPzzJqnU2MwK2lZXElKtY7HmCLGoasopJLLsZeq5ubc9+PiKrv6xKUZGxkB+YzKlHurkn+ER3mqVKlaT3Gxm47FjD4YuFVwIBWok8he3WiWAwrUEOnw0qGVJVOdRMEKjRKBGvfU8heFxZbVmTAVEAkTHl3pjjhUZJJJ1JMk+tNlFviGp1IQSdrvv2+fL8CTG4NTSyhQuPYjkQeYqCrysR4jYSfnb+Uzqj93vBuOxPQVRpYt21B1FFO8dn8t5FlpsLFrEDrY97+3setViKsMMWKicsaAg8UzYdv796uvYFLjQcbPGkAOIOs6BSZ1mLjrSZkh6pOa03tfxXz8g7D4hSFBSSQoGQRrW52FvQl4BLhCXNOgV5dD29qwRpTTKtGNRahsJjamFleO3FHrJpihQ7draBew6Sv5gSknrEQfY/SiKjVS4uLymyhUVWCqLZmpGKUlpkJMDw0nROpA6jypVMglTLJCiOAD2AtpypVLRjKnbfiAdvN/5ahMqzTOkjLpFqHpojt12SOQzHL5ZEQOs2ND01Hq7mo6O/QiOiugUgK6KjstUhRXaVdpo45SpUq44Hba2MnENlJAzj5Fcwek9DzFeaLRBIPK1a/ereUiWWj2WofVI/E+lY+rfCQlGH1eRjemK1KpWtT3W75/wTYfBOOfIhSv5Uk/dUr2x3kCVNOAdcpqJONWAAFrAGgzGParOF28+2ZS6vyJzD2MipLz8LFdDqbfXfyt9v8ApQrtaJGKYxnC6EsvHRxNkKP8Q5fm/Kg+0tluMLyuCOh1BHUGkjUu7PRi1cO4xzxeaPNfZrg/iKwWRMHWutrgyRPnTTXKIR7ky3gbRHkT+J8/epME/lzi90kW6jiB90iqtKktpYcptO5JiHcyiYAJuYECecDl5VHSpUo1u7uej7vNoGGbyGQRM/xH5p9ZHpV5YrLbj7Q+dom3zp+gUPuPvWpdNqp6kXGo0zbYSrGrh4yXK3obT9MKENhM/wCWnTnYAaV2hT2KhKLqnIkc4sBpHnXKkXMnLtMh3hezho5cvzHUEEcMRHKLUKAq/t505m0q1SkiByvPloQKHg1Fq9o1fR1lQj84j67TRTqAy0Qq7NcrtIKKqW18f4TSlAjNBygkCSBy6wLx2q7WC3zx+d/IDZsR/Ubq/AelGw9PrJ2IHSGJ/pqLkt3ojPkzXYijb+xUlTCUA8eGLyuLUpS4pRE6Wb07d6vf4QAlCT4inMOhxsqHhQ4Xm0FIBVOilJGaJmY0NXOdGEsZWKVHd2Njsvpf8Zfh5UJDayYQlxawlJc/g1B6TPKp94N3kJcWtkpSyhDEZiQpZcZQ4YF+IglREgDQV2dXsdYzdHNm7dGTwcSPEa5H7SO4OsD89KL7a3MQXnPAUlttCFqhRUqSl15uEmJ/+kAc3OYJEUM2XsgJeWHGypIwq3CTJCVKwpebMiwOYiAfK9Mk4zWoWlVnSleP/GuTK2193lNDxGz4jJuFjl/NGnn92lCa0j6lbP8ADCHQ5nSFONkApGZCFjQmJCyOR4b2IFVn04V+6Ffo6zqlQJbJ7Eae3pSRnJdrVc/yg8qdKr9VJ2f+rf2b+z18QGaVWMVg8n221fyKzfhb1qvRk7kSUXF2YqVcpUo0O7nf+ZH8ivurbvCsfuQzLy1ckoj1UR+ANbJ0VWYh/wCQ1nRcf/l8WwhjMEtWWCRCR16DpSq9i2syG1A6p+yY0A1jvNKnmfluytt8cSLcjfrpehYopvKyErRYplGh5XNhyoU2KjVN2anAfoRJRTqbFavd7BhzAYoQ2FZkwpeUZQYnjPy6H370GMczsTq1ZUY5nzS9XYy0V2tfu1u6ErcL/gOJDSjlDiHDIIMwDIsDfvQPZm7jz6M6EiDITmUElZAkhAPzEQa505aDI4uk3LXRW14a/wAAh94ISpR0SCr0AmvL0suPKUpKFrVdasqSqJNyY0Emvb3ngNkbRQtpAUy0RmyjxMziikgqPQ6VlfgDjMuPeTyXh1/9K0H7pqxwkMsXLmZvpnEupVVO3Z97219DDDeJzK2kJbltC20qycZQtK0lJM3s4qPTpT071vhxLkplCUoAyiISoLE98wBt91DcVhFNkBYIJAUAdYNxXrW8/wAPsOdhsYjDsgYlLWGddyFSlrS4kJUSkq5qOaw+wrvUu0SlaadmeUM45SG1tiMrmXNa/AZEHlc1eXvQ+QpMpCVobQoBIuGkBsXMkEpSAYN69L303ZOB3dYw8AuqxLantDDq0LJT6AIT6TzrHbd+G68M1iVF9txzBlkYhtKVjJ43y5VkQuJE6UujEAOO3iee8TOR+0soBIAA8QuwmNONSj61K3vS8ApJKShaUpUCkaJa8AFJ1Srw5E0/crYacZj8Ph1khDjgC4MHKAVKAPIkAivQ95cdg1YXHo8PCNu4DGJGGbCW0LW2haUFJAhToPGVTM89KRpbWOuec7VxTj6EqkLbbAFhCk8KUS4BoSltAzaHKOc0Hr1ffphzEnZP6Gw23icRhy5kYQlsHOEmP5AAo8RIAmg2N3Jd8Vhp7DpKsSrK09hXEKacV9qfsiJkm2hpt3HgHUYVONn37ev59TA0q3G+Pw5GBLLaX0POvrLYQlQ4CCkDOdblUaDQ1X298OV4Zp1aXkPKw7qGH0ISsFK3BIykjjE8MwL8qepJgZRyuxj6c00VEBIJJ0AEn2rR7N3WxLKvGfwriWWloQ6XEQEl0DLKVX+0k6WlMxIraNsJTZKQnyAH3VHrYjqnaxZ4Do7+rTlmtbuBe72yfAZAPzq4ldjyT6D6zV50zUxqBw3quzOUszNSqcaUFCOyNI6wShsiYyjRWXkOvnXKixalQgJJHCkkFRGoH8Jm3lSqWY2W7I960kONpJnhJHOBPX860JHLpRzetJBaPCZSYidJEc+9A01Gqbmo6P8A0I/OJLNaHZC42fjO6mR7qrOCi2C2qlGFfZKSVOlBBtAymb86FF2fr9iZXi5wSS/9R9pJl/dHhTi1/u4Zfur/AGo1sOAjZsfv4j3IVWW2XtYNNYhBSSXkBAIi0EzPvRDYu9DbTbSXG1KUyta21JUAOMEEKBGlybdqJTnFWv8ANSHi6FSbm4q+vtka+7KW9GKAwe22xqFsj/8AZiFAD2H1od8NNzn9n41SsQthLhwrp8EOhT2gVxISDA4bkmsjtDfwLRtJstyvGvNrSsK4UBpzMBEXtoZrTYDfbx1Lxi8GgYpzDuM+KjEKT4ivDKB+xUCkEQCb6aTVklkhZmYnmr120r+HJaGI3wSkuqIc4k5QWzNpSDKDoR1HWvRd4N81bKxeAUlOdP6sabcRMBXzFB7ELEz0KhzrzLbL4daDniBXEQApIS6DAJEicyBNpq3v5vUjHvtLbbU2hphtkBSgpRyZryB/FHpS0laCTOxslKtKS46+vm/nBG6OPW/sbBuvHMp3aoW4epUpZPpyiu/Efaj/AIu1mmMKwGR4H6U/KvFJORTZMuQTmkAJTpM9ayad92k7HawSUueO1iQ/mIT4cAqIE5s03HLrerG83xFbxDWLDTLiHMeWFYgqWkoSWfstAJBIJAMqM8o50SxDKfwjanbGE7LUfQNrP3Cim8257f6Hjseor8ZO0XWQAQEBOe5UCJJk6g86xu7m21YPFM4hAzKaWFZTYKGhSTylJInvWr3x+ILOIwi8Nhm3UB/FLxbxdKSQtd8jeT7E3k3sKV7iG92IUnaOyU/u7IBA7lCh9wNC2mVubL2B4bhacOJKEuJAUUFS1icpIChw3BsRWUY+JQRjcDiksGMJhkYZaCv/ADAlK0EhWW1lyARqKl2h8SWQMA1hcOtLGBe8cBxYLiznK8uZKYAhShMHUdLpYU121sOgnAuOIZL364U0XUMttKcQ28oceQCSVDMe5odvntrEJc2gljCsIwzeLZL7wzeIp1LiVIJzOQSVckpgCay+8PxAS44x+jtqS2ziV4yHSCpTziw4RwgAIEZQBc3J6B+8vxAafafbYZcR+lvoxD5W4lUKSDLbYCRw5oOYmbRFdYQ2PxM3lQg7Xwzjv7R39DDDcKMISEuLggZU3USZImgux8b4rDa+ZTf+YWP1FMwO32sbtLFY97CtnC+FlX460ENENgIIkcbii0UpSkTx0H3FxUtuN/ukKHkoQfqn61ExULwvyLvoatlr5P8AZe61/JpTUDiasLqu6oD7qgQNPVNJ4y1JT+yCjlSeLWCkEHyN6VdbbGRHiuZRlTkGblF9SLzy/vSqYYiW7KW8EfszM2V1iZvqepP1qNOyCcL+kBRgKKVJyxAByzM3vHKlvOBnSACITOsi55d9SfOtNuygKwaW1EQ5nTB1vm/AEjyobinJl1CvKjhqclz18NbgjdXYCcUpYWpScoSeEC8kzr5VPu3uynFKeBWpIbgJIAuSVAEzy4Zq3uE2W8Q+lXzJTB80qinbjOnw8YRr4YPeYcpkYx+m65kmtXqrrcktslvPch2luC6y0t0uNlKAVGygbchaPrVHCbuMrw4Xi3VtN4hwYdrJGZa3JSLwYEgiSOROlDnVOgcRcAVbizAEDlfWrXxQx4YwGyjBIS6h2BafDQlR9ZX9adRhGc9huPrV8PQs53bdrpW0sZFj4XTto7PWtaWoU4lyAVKbCc46DNHCToDNq1x+GDCv/DYfHsB9vxIbGVSoIKCVhK8wWExJAsZtT93t8Gto7xMvMhYbThnEwtICs2VROhI0gelXsP8ADRrCY47TdxyUNh5T1wEJ/aKMIKyuIlRE8xyFT5LN2jNQqOnfI9189zyHGbi4lvaAwGUKfKgEkGEKBGYLBIHDlkm1oPMVpNvfDFhrAYjEM4pTjmDd8F9JbyoKwUJUGzM2LgEnWDpWo2BvE3tHedDrN2mmVtoUftZUrlcHQErMdo0mK4w14u7u01814l932daV/wDzRLsCYdv4Wvq2Z+sA62W/DLnhwvPAWUnlFss66TTvhJui3tDHlDyCthtta3BKk3PCgSkgzmUD/Sa9e3CeaOycDhnDBxTD6E2BBgqKxfnlUVR/Cai+E27H6taDbwjFYpbisvMNsWE304s3/wCUCkzbnHiuE3dbf2v+hpJS0rFKaBBlSWw4RYmZISNTRn4kfDRGzGWHG3Vuh1a0qKkhOWAkoAAJvGab8uVXPhzs/wATeM80tO4hwn+XOAf+ZSa0u++CdXu5mfbW261ilrhYyqhb7oFjeCl4e1LfU489xXw+UnZDe0ku5gtZStvLGROdTYVmzX4kgRA+YVf+Fvw8a2p4/iuuN+D4cZAkyF55nNpGQe9enbiYBvEbv4fCOED9JbxDaJ/eDjqwR3Tlzf01l/gU2ppzaTaxC0NpCh0UguAj0MiuvucYXcjc8455wKWW8MwkuYh0ASlCQSIHMnKY1iCeVyW/+4rGFYwuKwbjjuHxIIBcjMFaiwSmAROosUmj3w0yo2Htdz7RQpE9vBUE/VZoDtbfdl3Y+EwaQ4MRhnAoqgZMo8WClUzP7RNo+zrS63ENbtL/AOHg8P6PiuXF4qD838JQLCIsR/oH3S3CXh9sHBPuJnwPEUpuSI4VAcQEHlMVf+OK8QrGMpZD0fo4zeGFwZcXM5fIUJ+CmIUva0uFSleA4JUSVWygC97ARHamNZou4SnOVOSlHRo3qtx0KUUIxSCuTCYBIAMcULkRztWV2xgFYdxSF/MnpoQRMj0rdp3XQw8cSt8BAUVCRlErmxUVQRxetY3efHIefUpPyiAknnE3qucUltY1FCvOpNpSzRtva1nyL+LxcJbi5ypBJyX4Um2cd4pVXxHElsSkwhP7th7dZ0pUUz8+0wbtHaAcyLi5THOIGhE9fIUcw+KLWDYWDJS9niOQKxHr+NA9roh1IABhAAjQaxJo8+n/AOWN20WL+rlvrQ5bsuqavSpJ7XX2Zp2GMuKW8gAoeZCuxIUkHTmU5T70M+H7+RrErAkpSkgaTlSs/hU+6W0s+GKCLtBSQeYSRI/Ef01D8PWs7OJTIGZKUydBKViT705ayi13gWnGlWhPhkXknp7A/b+96sW0hCkBBSvNYkg2ga3Buaob/wCzP0tGw2AeF4xrHCUsEkHkcsxUm8e7aGME+6cYwFBs5AFDiVyAgkyRMQNY0E1e8UPM7uupAMONotyKWglXsWj7GiYeMrucgPSVWjljRobK74/uDdwtgNYPeB3CslSkNIK8yyM12kwnhABgvG8chT/h1tgYtWP2XiDmRLpaCuLKnxCFJANuFRQsDsqn7Gxc724iP+GUmOqWW5/6kxXm7G2zgNtLf/4WKdzgXlBWpKwOspKvpUq1yocnp3Gi+DeCUztxTTgCXG0vIUByUkgEDtY1oNgCd2cf2XiPopBo+3sdLO8bWJQR4eNw7hB5FxtKMxHmgIVPc1n9rBWD2Dj0OoLZfxbqWkqsSlbqYMdCltZ8hOhE9e40ZtXHnC4Dd9xPzpWlQ7hSUlQ8iFgetGtg7wKxW8ea/gpwqks+WZBWT/FnkHsE1kPiMopwGwptDQMeSGK0Hw2cy7VUgiQppbjZ6XQHE+4CvXyoUpNTS5k6lRhPDzm94te/P09TNbj4hTLm28Umy2mHghXNK3HDlI7yifSiu7u03tobu7SS+6t1xolYUtRUrKkIdAk3iWl+9RtbP8LZG3XIgrxSm/Rt1P8A7pp/wJw4dwm0mj8q0oSenG28k0fvIJxe2FYLYmxsQmf2WJKyOqSX86fVBI9a2TGyUsY/aOJbEtYrBB9KhoVDNnj+bhX/AF1g98o/wxswjk4B9H5+orVfDneL9I2A8lXz4Vp5mdTkDRU2bdEnL/RSPY4x246D/h3ap6lI9gifvoRvPuM3hMHs57MvxcXBcSSkoAISoFJAkWWmxJ50e+G2JC9g7WZ5pQtz0UyYPoWam+Jrv/gNiIjiyIVHMANsj7z9KXica74ifFFey8Y0yGEuNqQHFHMoKgrUkhMWmEanrWA+DeKL22XXlarbecPmtaZ+qq2XxV3EGOxbbisZh8OEtFMOqAWqHFKJAJEjiA1oB8OdiN4PbS2mcQ3iUDCklxEEAlTcpMEiQRNibETeRTdMopqdhYzx0P4VxRIk5NbDNFuyVZTWJxTRBKVapJB8wYP1ozhcacPiyvklxQV3SSQr6X9qW+mCyvZxo4JnQSIB9Da/eq1arwNb+lWcVtNX81v7ajWcIFJTCJ4UzcggwNSQZtEdKVQ4htUIOTVKeY5Adx7UqMZyfaZX2u+C4mP3QCYibki0W535007ScLIazfs0mQmwEybnnzNVsYsqKSdcibQZAi1yBNcB1oU9zSYSzpRuXsDtNxrN4a1IzCFRzH5JvU2C2s602ttCoS581hPTXUW6UOBipRQXdE9QjLdL+NjL79YzhbbHMlZ8hYfer2qDdf4i47BNlrDrBbBUsJWhK8hg5lJJunqRMa2uZGb0YrxMSvongH9Ov1mhSFkXBIN9La2P0q1owy00jH4+t1uJlLhe3poEtlbzYnDPqxDLqkvKCgpdlKOe6icwNybz1qhisSpxanFmVrUVKNhKlGSYFtTTXSCTlEDkJmPXnTKOQGEWN4cQh1p1L7niMgBpRUSUADKEpmwTltGkVZ2/vhi8aEjEvKcCLpEJSkE2nKgATHOgxFcrrHBfbW9WJxaWkvuFaWE5WxCUhIgD7IEkhKbmTatRunvy+hS3Gg2cQhvgzpKgtJCfEAAIMkoSqx61galwuJU2tK0GFJMg0OcFJabrYkUK3VtxfZe6+cVuu8PbR+IGMeYdw63E+E84XVpCECVFQXZUZolItOgigCX1BJSFEJVGYSYMaSNDEmPOjWNwKcSC8wOPV1oag81JHNJ/PSgRFLCSa09BK1KUHd6p7Pn89gni95sQ7h2sKt0lhkyhuAAk8V7CSeNWvWubJ3kxOFQ6hh5baXhlcCT8wEx3BgkSINzQ2aQFPABfdned/AuF3DrykpKVApC0KSfsqSqxuPSn7e3txGMxKcS8oFxOXIAmEJCDIATpEyT1JNBmx3j7qVccFd4t538c742JXnWAEjhCQALwEpsLknTUmjHw42gtp9xbasqg0UyANFKBOtpsPasiVWrV7ht/5qv5B/3H+1Aru1N2J3R0FPExi1da/Zmtdekkm5JJPcm5qvjH1KgqKlQIuSbAWHlpUil1Xeqsia6raxc/WikxME5UzN7gdx5UqkxGx3loaU0BdABkpm2mvnyrlSkY6faYHw2JKwFHKDewmeRj6x6VaRVbxkymNClPnf8Aekk/71ZmhT3NHhH/AIkSR7VxeIyJKjokFXoBNRqV70L3ixikYcwAc3CqeQIPuabGGZ2JFSsqcXLkjPYfY/jArDoK1SYykcWXOUlRIA5iesda5/hp3OlHDKwSgyIVCgn0uefKhaHlJ0JHOxIvV5rCuqa8VKycmYHigpCcquGTf5pgfuk1aariYrcdh93nFFEwlK1qbzHQKR809OdzAsbiCauNbnrUopC0ynJmGVQgrUkACQJ4VZu2UjpLcPsR+0uBEKsPEEpUQCDAVY8V7yLzpVdzZuJASFEgSEpHipsV5gLZrTCvS5sbpfvOJnN1yhxKVuJAUHSDB0aBmxjVQKdeRPSYv8Lv8wkWJIKwI0P1m3kaf+o8WsgwTwiCXUxkUVj5iqMphc3iNdb1xhnVtLdLkgEggrOY/LoCb/OPY113zOJk7sukEWzoVlUkkDKICpmeU3HL7uP7tuoaK1CCkpkSDAVYGQdZsRFutOxOz8UHF3ObjeJSsAEIUUlYAOoMwNe1TMbvPOIkOiClsEEuWC8uVJ4YgBSD0uBrXZu84WI3cdZSHEOSfEDYyhSTm011HECO9jzipndnvu5kuqR4iVlsyhBWYAJIUBmIgi4n0tVbFbJdS2XFvWIURxLVmDa0t2MRqUkX0jpXX9iYlKzlUVQowvxAJ+zm+aRMBJ7wnW1N0eraHqcksqbsWDuSuJDiCSEkAA3K1ZEgf1wg9FEcr0PRu86QSjKUhSkBWYAEpKRab3KhHWac9g3W3iguKBSlTiVSbhKSsGJtIT6WqZjYbxEIdHZMrBMpBJAAjoNZMdKdd8xhC7u08g8YAAUEqggkSstgxN5KVR1AnSnL3VeCjIGUH5gR8vIgTzvA7GpVbMcJUgvpIIQsq4lTKVrTeCoGJMRqR50MxGIWCR4pXNyQpUHMBm1g9AeuXnSpt8Tjm0tnqZcU2rVJ9xqD7VrtykRh1Hqs/QJH96xa3VK1JMdTP31u93WS3hk5jMjMAIgA3HregYnsWLXolf583JMKLWKr4hVcW4YJA/P5iqj2KiOs+neocYl/Uqmga2Up0JP8COnTkM39j1pVmNp7UdUECYCQAAcukA2B865UlRdjKzf1MiwGJIUZI5EQRB1+n9qNtug3rHYHGKSogGeh/PmaJ/rDKOlp5QeXl15U2dO7LjC18sEmHFK16VS2phPGZUgGDbXThP8ApTBiiRqO3tpUofvPORe0UNJrUlylGacXszBuslJhQI6SIt1+lJOIUBAUoA6gExcQbeVGN7MRmdSLWT9STz56Cggqxg80U2ZatBU6jinexP8ArBz/AIi72PErQRY3/hT7DpSVj3CQStZIIIOY2IJIIvYySZ71XrsUtgQb2UziH0qKX1JS3lmVuWzEwREgRBuSBJAmVCrat2cVfM4U51QoEO+6kpQRfIIHPhiaB4LabjQIQQM2vCkmwIsSJFlKFtQasJ288IGYSkkpORGZJJMlKokTJ0/CmNSvoLoEl7AxQClh0qy525C1ySHUtlAt9pTmYA6gKm4qPFbLxDKFq8c5WSWxkWuPsRGkIUl2R/Kq1VRvQ/M5h5BKQkmSrNlAjMCZBAmoHttvLSUKXIUAFSBKgnJEnUx4ab669TSJS42O0L7uxn1ZM7sl4sgAqUf87ME5+48ITY8ulTp2RiTE4hQzKWkSpwKzISQrMlUKSAgokkTlcTY3AHq3lfJkqB4gsShKsqgSpOXMDlAJMAWgkVz/ABG9YJKUhOgShIAPFJAiATmMxEwOgjrS7jtCHafituFta1KKJFysWULwFgEAydQJmoTtF2w8RdoI41WgZRF7QLeVMxD5WoqMAn91ISPRKRA9KioiQhMcYv8AfVYADiNgAQBroASPWo1Ekkm5NyTeSabSmlOHtMqUYSCTrYTWx2I4Rh0pVIIKhxCIg6dxePXtTNgstpZSoJAUoSo87E/20qbG4oKIj3I5VDqTzPLYvcLh+pj1mbVrbxJXn8qdZJ6G+sWvVDGPhAvMmf8Af3pj4EmeEC5NpOkAd+9C38VmJ7z2gdEjr3pIxCVa1iw7i5MydBSqqcVEDSwpVIsUcnqxjSxM2+v55VL40EgfZvBnQajXvSpU5pHKclxCGz3QpYmABBtPefuNFgpJE5TBEiSYImBb35UqVAmkGjVnbdjjsFlweI4ntOZc9RYcwDF6tMbk4VfIgAwCFLMnuDfqLdKVKh5muI1q7uy+Ph/gkqUCFKygTKlCLA8iJsZ96i/wTglqIS2oCB9tVupknuLXpUq7PLmJlRPhdxcFmILZV3UtwkH+kgH251WxGwsGVZW8MDa/EoAalRkqkxw8vKaVKlzPmdZFVOwsGVFIYGaD9pyNLfbF7T6xSw+72F5sptBnMuSCCdCr015cqVKucnzOsh52ZhUgqOEbywYOZZk25ZtI786ZtDZeFU2spw7aSlspBBUJWoEpVzuI8jXKVIpPmc0juC2fgnEhYwqYUmRxLsbHmq1p6+tRP7Jwqoy4dIkBVirRU2PFcjL99KlStu71OSRFidkMISUeCkKseZuFR80yAR0oejCtIJzMoyiDeTP2gPm0IgTSpU6LbOaReRthoNqAaCbQAmQEzJsSZJufpQx/H8QsI5iLdPU/6UqVPUUd1ktrlbauPngAECPwmqSCNY0sLnWlSoiSSGOcm9WRk+tcpUqeDZ//2Q==">
            <a:hlinkClick r:id="rId2"/>
          </p:cNvPr>
          <p:cNvSpPr>
            <a:spLocks noChangeAspect="1" noChangeArrowheads="1"/>
          </p:cNvSpPr>
          <p:nvPr/>
        </p:nvSpPr>
        <p:spPr bwMode="auto">
          <a:xfrm>
            <a:off x="155575" y="-1271588"/>
            <a:ext cx="1724025" cy="2657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QSERUUExQVFRQVGBkXFxgYFxgXFxgYGBocGBkYGBkaHCYeGhojGhcYHy8gIycpLCwsGB4xNTAqNSYrLCkBCQoKDgwOGg8PGiwkHyQtLy8sLCwsLCwsLCosLCwsLCwsLCksLCwsLCwsLCwsLCwsKSwtLCwsLCwsLCwsLCwsLP/AABEIARcAtQMBIgACEQEDEQH/xAAbAAABBQEBAAAAAAAAAAAAAAAFAAIDBAYBB//EAEgQAAEDAgMGBAMECAQEBAcAAAECAxEAIQQSMQUGIkFRYRNxgZEHMqFCscHwFBUjUmJygtEWM+HxU5KisiQ0c9MIJUNEg5PC/8QAGwEAAQUBAQAAAAAAAAAAAAAAAwECBAUGAAf/xAA0EQACAQIEAgkDAwUBAQAAAAAAAQIDEQQSITFBUQUTMmFxgZGh8CKx0TPB8RQVI1LhQiT/2gAMAwEAAhEDEQA/APJsGlSja5n060b/AEVLadLlMCTYnWbCDy7VWwqshBCQPrbmfvovtgA5UAWgQOkae4v7VGcrE+FPO0ktGVMPhySJ+WBIk/Lcq8wIPPnR7ChhAy5je38Ijr1n8OVW1YZIiE6YYmetjJ7/AO1CEsc/z/tQZTJdDBxqLVsvYVLKrFSlHkI4rWAJjSALfk2kMYZJSCVcjeQYJMg/nShKUQQRYg+pjSnrQVEqVcnn16TbpTesDf25OW+gWZ/RQr51C5vxazP7uot7VbU5gzE8WknizQJ5RP8AvQPw+lcy03rQv9shzft+DRoxWDKrkREaL00iIgCKG4hDInIsQSkTBJyC5GnXkZ5UPyUlN0nWC/2uHN+34LLmGw4USHJKrEQqAIvqOo/2FQM/o0jSJT++ZjUkd+nYVX8DrXUI7U7rBv8AbYc388iTD4ViCBltJSrKZB6aemuvarjhw6TohQIEWMg34Zgf2qilPtTvC7WprqDl0ZDm/nkdw/gpUCE3TABA6EQb/aF+V/usO4xAjLINyopEG8gai9p946VWLflXCgCb13WDn0ZT7zru0my0sKCs0nKE9NTYi140qk1jUwUkEynILEcINux8jOlWy3yqMYcJmO9qVVBj6NhzZV2o4zlhCTA0kSe9+X50oWhKSbjtAB68p7fm9GFYIR2J0qi+xkPbQzHoaJGYGeBjHUDYxlN40I6d6HG1GnoJ4rjsNOUx+FVF4T6etuoo8ZEOeGXAgSwPL3/ClRnCbDUsWvECxJpUudELKQM7PIVB8/8AT0rTYjDgJbJ5tJM+/tpVfGspLiQkSLgxyvz5+9FdqtD9jE/5KJ7kz+NRpyLzCxuoy8QkcMbEFN8KtWpIIAMwTzsfKgbJJ1FazENcQgf/AGSv+2DHt9azOWgzZMwMbr53jclOyU6K7FBuWagRgV0ik4oJBJ0AJPpegOG3yaVMgtn7JVcHzKRI9jT4xlLWKAVK1Ok1Go7X5h8JpEVgF704jMSFkSZywCB2Eg2ruH3sxCVAlWccwQIPqACKP/Sz7ivXS+H2s/b8m9y1yKxyd+HZu2iOnF981o8Jt5lxAXnSmbQogEHpf76HKlOG6JVHG0KztGXroXslcSL05pwKEpIIOhBkH1FOKaDcmKPFDTakBPKu5aeBXXFUbshimkVOU0yKVMRwIVtgiOmlUdoYeR9NT9aKKFQrR2F6fGVmAq08ysAV4WSOUWMfX0puLZ+lj+NE14YwR1P+4FV3Gb6W/CpCkV0qdkW8IyoCExPOAo66XBida5V3ENuoVxZoVGXTQeczSohnxz+A8MIkALUmTfvA0HOJ85q7tIT4UGf2KOneq20n0LUlQSUkpvflMAiOoGvarW0wIa/9FH41GqcTRYPsU/M0O0nUoWnOYCsGUi0ypQsLetZWju9igSxBB/YpFjNuX40CFCqPUm4GKVJS5/ljoqjtXayGEZl6n5UjVX+nen7S2mhhGZZ8gNVHoK84x2MU6tS1Ekk+w5AdhRKFDrHd7AukMesMssNZP2Lu1N43X5BOVB+ynT1Op+6hU0opVaRioqyMjUqzqyzTd2KaQFKlTgYia6a5SrjiZnGrQCErUkHUAkA+1bHdTbxdBbcMrAkH95I1nuPr6ViDRHd3F+HiWzyJynyVb8ZoFampwfMn4HEyo1o66bPwPSAK7FKK7VMzcJHKaRTXcSlPzEDz/HoKXiiJFx2v92tKrjW09DtMWmRU+EHiHhIM2uQkTpBkiD2NMWiD+TTkMdmik4gTUTybHp+OvvV1SOtMSxmB14UlRgTYfd+etGiyFUioptmh2dtPwhlJSSQknNl1I5ApIHLT+1Kqre1wgwG81hbht6KSY1PtXKkGTa1BW0MGELSBopAUJ7k2PkbR2q9tNX+UB/wUT9ag2lZzKLiCRedVGB59qn2kuQz/AOij0+ahT4mhwi+in5ldNOpgNPTUVl1Ewu+qj+kAHQITl8rz9Z9qA5TE8tJ71pN+cKQ6hfJSY9Un+xFQYPZ/iM4ZMfO85m8gEz9EmrWlNRpxZj8VQlPFVFx39WkvuD0YABnxVkjNmCAOZSU3J6XI9KoxWt29s+MCyYgoykj+ccX/AFEUAY2E+sZktLIOhiJ8p1p1Oqmm2+IHE4WUJqEY30T079/e5RFKKmxODW2YWlST/ECKho6dyE007MQpGuzXBXCHa4D0pUprjj1XBYjxG0L/AHkhXuJiq20VrmEqQlIEmZPWSQmLC2pAuZnSm7uqnCtfyx7EireIwba/nSlXmJ00+81RaRmz0BZqtGLW7SfsY7GbadJgOnJzKWQkdpzxr50PDRSJJzt3VZWVMkESRIKTMWi/eim3cEGVkJWtLSo4QolAUZ4VCbi09QDzrNuKuYAHYT+JJq1pJOP0mSxcpwnao7td7/e+hp9zcZCiCqyybE6KAGX/AJhmH9IrXGvMNn4zw1ExIUIPIi4II6EKAI8q9G2bivFaQsiCpIJ8+fpNRMVTtLMXHRGIU6fVcUSKTUK3CLAkSIMGLdPpU6zVZ14iwvPagxLCqlbULYTYXjOOQogJy3zZJkE6fnXvSqQ4pSEolQBImDBiwgddPpFKpVzHSVm0DtqYcocSCQVZRJ9wAZvMCru1UwGTGrKJj+q9VNpo/aaXIk2gzJvqeVRpoNRmjwULwgySKcK4K7UZlxEqbW2UnENlCrcwRqD1/wBKr7E2P4TSErupC1lJ85T9U39aIYpjO2pEkZklMjUSImsfsraD2FdDbsqbWrLckgEHKSgnkDboaLTUpwcU/IgYiVKjXjUnHfTNy1Vrrx4msx2ES4nKv5QQSOSouAe039KT20GkfM4hPmpI+k1lN9g6XUgg+HHDEkEnWf4vwiquy9nNBkuvNuqTcSkgJF47H1uKJGgnBSb8kR6mPlGvKnCGq3bvsvLb+TTbTxOGfbKS831ScyZSRz69qzO9rbWdC2csLSScuhIMT949KCvEE8IITyBIJ9wB91XMNgXsR8qVLyADkAANAJt6edS4UVSs76FPXxrxScMizO2qu3p8ZQikDUj7CkKKVApUNQbGowalFU007MUUppU5toqICRJJgDqa4RK56Nuz/wCUa8j/ANxpm29shpoqTzsk/vHonsOavQXMgdiMacJhkNrguZbIFxckys8wL20Mc6EHEfpELfKygEIBTlSlJVeSTPS8D8Kq40c0nN7XNZUxnV0o0I6Tyry048rfyCsXjlumVmeg0A8hyqGKLO7ISUvqbMhspKSTqhQPLrdPLl3oRNWMGmtDM1oTi7z4/lr9hzaJIHUgc/wvXpOxgAylI1QMiuyk6/37gg15pNandrbAC22gDChCu6stj2PCE9xGkXBioOUdOBY9E140qtpcdDVrNqhWbd6sGoljnVdFmnmi+88EZbqBKUkqTJCrW5ch99KiLz4SESieBGgsOEdFV2pZjJbsB7VwRQ4ATPCI6xJA9YAqEK5a96sbVUtTicwKeHnrEmBGoqFCYoNTc0uBX+KNiRAp8UxNPqPItYbHajdwyVFJUkKKTKSQCQe06aVJUb+JSgStSUg2BUQL+tMV76D5ZbfVsSCmOIOWE5R5iRHkCKrPbZZQnMp1EdiCfQJkmriVTfrStNbjVOE9E7glrdpvOXHYcWrXhCUDySPLUk0VQ2EiAAAOQAAFdoRvPtMMsKg8axlT1vqfQfWKes1SSiBkqWGpymlbi+/zMNtfF+K+4vkpRjyFh9AKqUqVXiVlZGBnJzk5Pdioru9tFDC1uLBJCYQO5I9rTfzoVUyWpHeJ8x+fupJRUlZj6NSVOanHdDsfjlOrK1niPsOgHaoQoxF4P4VbRhhoLqib2Sgcyr6eXeRUWIWPlSSRzVzV5DknoPfoOVtkLNSd5yerG4fEFCpHkR1BsR7VEa6oRbpXKcCbdrCrT7t4RKn+EWQQZv8AYTlP/MtU+hoRs1gA5lawQhMZlKURwkJ5wTN/7TudgbKLDQCozmM3OOiR5ST5k1ExNRRi0XHRmFc6ik9lr+PX9i8qoirMOh6VKuoXUz1ntVdE1FQNuYfKhuU5pQnTKqLDrpyrlEtm4keGjxWlKASkIVGoAHXv+enKmIxNTtPxM/tdWZ3MSSqL3vYkcuVqriptpYNTbkG4KQQfe/vVdNR57mpwX6MfAlCRTxTacKjss4nQKF7xbK8dlQSAVi6NJmbiTpI/CilRYlkqEJWpBnVOU+nECK6EnGSaG1qaqU3CSvdfNzGYDcd1YlxQb7fMr6GB71smnUJKWswzBIhJIzEC0x6ULc3ZKjJxOIP9VUv8JoU4SMQ4VpIJNlEdBm5K/MVKnNVe1L2KujRnhNKVLV85K7Cm8W0ywwVp+YkJT2Jm/oAa86efUslS1FRPMmTW132xgSylvVSyD3hOp94+tYapWDjaF7FT01Vcq+S+iW3eKlSpyEEkAAknQC5qYUg9hkqMe9G9p4ZlkgAyoAAgm5MeyU1SGLLIKEiF/aJ1Cja3SBz61SThje6RAJuRy8qE05O99CXFxpxcUryft8+XLO0sYFEhJMEyf4j1J1PawA5DmYMO4EgqsVaJBE3P2iCIMCbdSKWHaQbrXlFtE5ifSQPrVlxWGFkh5XcqQifSFR/rS6LQb9U31jaXn+y1KLjhUSo3JJJPUm5ovsjYRcSHFaEwhOqlxrA6DvA1kiL8wuIwwUo+CogJJTnckEjQFIA1Pc1zCbzvIcz8JBsUwICRolMXSB0H1pknNq0VYNShRhJSqyvflf1d7e3/AB7bZezA0mSAVnU6x/CDrA+pk9hdNUNkbcbxCeEwoaoOo79x3q+aqJ5szzbm0oOm6a6rsjVVGo1IajNLE6ZtdhsS2kqIPCiJGgjSxFhpfpSrmCxENNxmMoTMTyAHKlU5bGIq9t+IC3kMrT5emg/vQgUZ3jIytZbyFEnnokfcB7UHBqNU7RqOj9aER4pwpoNOFR2WiO0qVKmjjPu7lNlRKVuJBM5REDsO1F0Ibw7X7qECf7nuTQDbu7z5WVMLOUmcmcpyn+GTEfdQPEbAxajxoWo9SoK+ua1TlDrEs1QoZVnhZS6vDu/Nar7exT2vtNT7qlm02SOiRoPzzJqnU2MwK2lZXElKtY7HmCLGoasopJLLsZeq5ubc9+PiKrv6xKUZGxkB+YzKlHurkn+ER3mqVKlaT3Gxm47FjD4YuFVwIBWok8he3WiWAwrUEOnw0qGVJVOdRMEKjRKBGvfU8heFxZbVmTAVEAkTHl3pjjhUZJJJ1JMk+tNlFviGp1IQSdrvv2+fL8CTG4NTSyhQuPYjkQeYqCrysR4jYSfnb+Uzqj93vBuOxPQVRpYt21B1FFO8dn8t5FlpsLFrEDrY97+3setViKsMMWKicsaAg8UzYdv796uvYFLjQcbPGkAOIOs6BSZ1mLjrSZkh6pOa03tfxXz8g7D4hSFBSSQoGQRrW52FvQl4BLhCXNOgV5dD29qwRpTTKtGNRahsJjamFleO3FHrJpihQ7draBew6Sv5gSknrEQfY/SiKjVS4uLymyhUVWCqLZmpGKUlpkJMDw0nROpA6jypVMglTLJCiOAD2AtpypVLRjKnbfiAdvN/5ahMqzTOkjLpFqHpojt12SOQzHL5ZEQOs2ND01Hq7mo6O/QiOiugUgK6KjstUhRXaVdpo45SpUq44Hba2MnENlJAzj5Fcwek9DzFeaLRBIPK1a/ereUiWWj2WofVI/E+lY+rfCQlGH1eRjemK1KpWtT3W75/wTYfBOOfIhSv5Uk/dUr2x3kCVNOAdcpqJONWAAFrAGgzGParOF28+2ZS6vyJzD2MipLz8LFdDqbfXfyt9v8ApQrtaJGKYxnC6EsvHRxNkKP8Q5fm/Kg+0tluMLyuCOh1BHUGkjUu7PRi1cO4xzxeaPNfZrg/iKwWRMHWutrgyRPnTTXKIR7ky3gbRHkT+J8/epME/lzi90kW6jiB90iqtKktpYcptO5JiHcyiYAJuYECecDl5VHSpUo1u7uej7vNoGGbyGQRM/xH5p9ZHpV5YrLbj7Q+dom3zp+gUPuPvWpdNqp6kXGo0zbYSrGrh4yXK3obT9MKENhM/wCWnTnYAaV2hT2KhKLqnIkc4sBpHnXKkXMnLtMh3hezho5cvzHUEEcMRHKLUKAq/t505m0q1SkiByvPloQKHg1Fq9o1fR1lQj84j67TRTqAy0Qq7NcrtIKKqW18f4TSlAjNBygkCSBy6wLx2q7WC3zx+d/IDZsR/Ubq/AelGw9PrJ2IHSGJ/pqLkt3ojPkzXYijb+xUlTCUA8eGLyuLUpS4pRE6Wb07d6vf4QAlCT4inMOhxsqHhQ4Xm0FIBVOilJGaJmY0NXOdGEsZWKVHd2Njsvpf8Zfh5UJDayYQlxawlJc/g1B6TPKp94N3kJcWtkpSyhDEZiQpZcZQ4YF+IglREgDQV2dXsdYzdHNm7dGTwcSPEa5H7SO4OsD89KL7a3MQXnPAUlttCFqhRUqSl15uEmJ/+kAc3OYJEUM2XsgJeWHGypIwq3CTJCVKwpebMiwOYiAfK9Mk4zWoWlVnSleP/GuTK2193lNDxGz4jJuFjl/NGnn92lCa0j6lbP8ADCHQ5nSFONkApGZCFjQmJCyOR4b2IFVn04V+6Ffo6zqlQJbJ7Eae3pSRnJdrVc/yg8qdKr9VJ2f+rf2b+z18QGaVWMVg8n221fyKzfhb1qvRk7kSUXF2YqVcpUo0O7nf+ZH8ivurbvCsfuQzLy1ckoj1UR+ANbJ0VWYh/wCQ1nRcf/l8WwhjMEtWWCRCR16DpSq9i2syG1A6p+yY0A1jvNKnmfluytt8cSLcjfrpehYopvKyErRYplGh5XNhyoU2KjVN2anAfoRJRTqbFavd7BhzAYoQ2FZkwpeUZQYnjPy6H370GMczsTq1ZUY5nzS9XYy0V2tfu1u6ErcL/gOJDSjlDiHDIIMwDIsDfvQPZm7jz6M6EiDITmUElZAkhAPzEQa505aDI4uk3LXRW14a/wAAh94ISpR0SCr0AmvL0suPKUpKFrVdasqSqJNyY0Emvb3ngNkbRQtpAUy0RmyjxMziikgqPQ6VlfgDjMuPeTyXh1/9K0H7pqxwkMsXLmZvpnEupVVO3Z97219DDDeJzK2kJbltC20qycZQtK0lJM3s4qPTpT071vhxLkplCUoAyiISoLE98wBt91DcVhFNkBYIJAUAdYNxXrW8/wAPsOdhsYjDsgYlLWGddyFSlrS4kJUSkq5qOaw+wrvUu0SlaadmeUM45SG1tiMrmXNa/AZEHlc1eXvQ+QpMpCVobQoBIuGkBsXMkEpSAYN69L303ZOB3dYw8AuqxLantDDq0LJT6AIT6TzrHbd+G68M1iVF9txzBlkYhtKVjJ43y5VkQuJE6UujEAOO3iee8TOR+0soBIAA8QuwmNONSj61K3vS8ApJKShaUpUCkaJa8AFJ1Srw5E0/crYacZj8Ph1khDjgC4MHKAVKAPIkAivQ95cdg1YXHo8PCNu4DGJGGbCW0LW2haUFJAhToPGVTM89KRpbWOuec7VxTj6EqkLbbAFhCk8KUS4BoSltAzaHKOc0Hr1ffphzEnZP6Gw23icRhy5kYQlsHOEmP5AAo8RIAmg2N3Jd8Vhp7DpKsSrK09hXEKacV9qfsiJkm2hpt3HgHUYVONn37ev59TA0q3G+Pw5GBLLaX0POvrLYQlQ4CCkDOdblUaDQ1X298OV4Zp1aXkPKw7qGH0ISsFK3BIykjjE8MwL8qepJgZRyuxj6c00VEBIJJ0AEn2rR7N3WxLKvGfwriWWloQ6XEQEl0DLKVX+0k6WlMxIraNsJTZKQnyAH3VHrYjqnaxZ4Do7+rTlmtbuBe72yfAZAPzq4ldjyT6D6zV50zUxqBw3quzOUszNSqcaUFCOyNI6wShsiYyjRWXkOvnXKixalQgJJHCkkFRGoH8Jm3lSqWY2W7I960kONpJnhJHOBPX860JHLpRzetJBaPCZSYidJEc+9A01Gqbmo6P8A0I/OJLNaHZC42fjO6mR7qrOCi2C2qlGFfZKSVOlBBtAymb86FF2fr9iZXi5wSS/9R9pJl/dHhTi1/u4Zfur/AGo1sOAjZsfv4j3IVWW2XtYNNYhBSSXkBAIi0EzPvRDYu9DbTbSXG1KUyta21JUAOMEEKBGlybdqJTnFWv8ANSHi6FSbm4q+vtka+7KW9GKAwe22xqFsj/8AZiFAD2H1od8NNzn9n41SsQthLhwrp8EOhT2gVxISDA4bkmsjtDfwLRtJstyvGvNrSsK4UBpzMBEXtoZrTYDfbx1Lxi8GgYpzDuM+KjEKT4ivDKB+xUCkEQCb6aTVklkhZmYnmr120r+HJaGI3wSkuqIc4k5QWzNpSDKDoR1HWvRd4N81bKxeAUlOdP6sabcRMBXzFB7ELEz0KhzrzLbL4daDniBXEQApIS6DAJEicyBNpq3v5vUjHvtLbbU2hphtkBSgpRyZryB/FHpS0laCTOxslKtKS46+vm/nBG6OPW/sbBuvHMp3aoW4epUpZPpyiu/Efaj/AIu1mmMKwGR4H6U/KvFJORTZMuQTmkAJTpM9ayad92k7HawSUueO1iQ/mIT4cAqIE5s03HLrerG83xFbxDWLDTLiHMeWFYgqWkoSWfstAJBIJAMqM8o50SxDKfwjanbGE7LUfQNrP3Cim8257f6Hjseor8ZO0XWQAQEBOe5UCJJk6g86xu7m21YPFM4hAzKaWFZTYKGhSTylJInvWr3x+ILOIwi8Nhm3UB/FLxbxdKSQtd8jeT7E3k3sKV7iG92IUnaOyU/u7IBA7lCh9wNC2mVubL2B4bhacOJKEuJAUUFS1icpIChw3BsRWUY+JQRjcDiksGMJhkYZaCv/ADAlK0EhWW1lyARqKl2h8SWQMA1hcOtLGBe8cBxYLiznK8uZKYAhShMHUdLpYU121sOgnAuOIZL364U0XUMttKcQ28oceQCSVDMe5odvntrEJc2gljCsIwzeLZL7wzeIp1LiVIJzOQSVckpgCay+8PxAS44x+jtqS2ziV4yHSCpTziw4RwgAIEZQBc3J6B+8vxAafafbYZcR+lvoxD5W4lUKSDLbYCRw5oOYmbRFdYQ2PxM3lQg7Xwzjv7R39DDDcKMISEuLggZU3USZImgux8b4rDa+ZTf+YWP1FMwO32sbtLFY97CtnC+FlX460ENENgIIkcbii0UpSkTx0H3FxUtuN/ukKHkoQfqn61ExULwvyLvoatlr5P8AZe61/JpTUDiasLqu6oD7qgQNPVNJ4y1JT+yCjlSeLWCkEHyN6VdbbGRHiuZRlTkGblF9SLzy/vSqYYiW7KW8EfszM2V1iZvqepP1qNOyCcL+kBRgKKVJyxAByzM3vHKlvOBnSACITOsi55d9SfOtNuygKwaW1EQ5nTB1vm/AEjyobinJl1CvKjhqclz18NbgjdXYCcUpYWpScoSeEC8kzr5VPu3uynFKeBWpIbgJIAuSVAEzy4Zq3uE2W8Q+lXzJTB80qinbjOnw8YRr4YPeYcpkYx+m65kmtXqrrcktslvPch2luC6y0t0uNlKAVGygbchaPrVHCbuMrw4Xi3VtN4hwYdrJGZa3JSLwYEgiSOROlDnVOgcRcAVbizAEDlfWrXxQx4YwGyjBIS6h2BafDQlR9ZX9adRhGc9huPrV8PQs53bdrpW0sZFj4XTto7PWtaWoU4lyAVKbCc46DNHCToDNq1x+GDCv/DYfHsB9vxIbGVSoIKCVhK8wWExJAsZtT93t8Gto7xMvMhYbThnEwtICs2VROhI0gelXsP8ADRrCY47TdxyUNh5T1wEJ/aKMIKyuIlRE8xyFT5LN2jNQqOnfI9189zyHGbi4lvaAwGUKfKgEkGEKBGYLBIHDlkm1oPMVpNvfDFhrAYjEM4pTjmDd8F9JbyoKwUJUGzM2LgEnWDpWo2BvE3tHedDrN2mmVtoUftZUrlcHQErMdo0mK4w14u7u01814l932daV/wDzRLsCYdv4Wvq2Z+sA62W/DLnhwvPAWUnlFss66TTvhJui3tDHlDyCthtta3BKk3PCgSkgzmUD/Sa9e3CeaOycDhnDBxTD6E2BBgqKxfnlUVR/Cai+E27H6taDbwjFYpbisvMNsWE304s3/wCUCkzbnHiuE3dbf2v+hpJS0rFKaBBlSWw4RYmZISNTRn4kfDRGzGWHG3Vuh1a0qKkhOWAkoAAJvGab8uVXPhzs/wATeM80tO4hwn+XOAf+ZSa0u++CdXu5mfbW261ilrhYyqhb7oFjeCl4e1LfU489xXw+UnZDe0ku5gtZStvLGROdTYVmzX4kgRA+YVf+Fvw8a2p4/iuuN+D4cZAkyF55nNpGQe9enbiYBvEbv4fCOED9JbxDaJ/eDjqwR3Tlzf01l/gU2ppzaTaxC0NpCh0UguAj0MiuvucYXcjc8455wKWW8MwkuYh0ASlCQSIHMnKY1iCeVyW/+4rGFYwuKwbjjuHxIIBcjMFaiwSmAROosUmj3w0yo2Htdz7RQpE9vBUE/VZoDtbfdl3Y+EwaQ4MRhnAoqgZMo8WClUzP7RNo+zrS63ENbtL/AOHg8P6PiuXF4qD838JQLCIsR/oH3S3CXh9sHBPuJnwPEUpuSI4VAcQEHlMVf+OK8QrGMpZD0fo4zeGFwZcXM5fIUJ+CmIUva0uFSleA4JUSVWygC97ARHamNZou4SnOVOSlHRo3qtx0KUUIxSCuTCYBIAMcULkRztWV2xgFYdxSF/MnpoQRMj0rdp3XQw8cSt8BAUVCRlErmxUVQRxetY3efHIefUpPyiAknnE3qucUltY1FCvOpNpSzRtva1nyL+LxcJbi5ypBJyX4Um2cd4pVXxHElsSkwhP7th7dZ0pUUz8+0wbtHaAcyLi5THOIGhE9fIUcw+KLWDYWDJS9niOQKxHr+NA9roh1IABhAAjQaxJo8+n/AOWN20WL+rlvrQ5bsuqavSpJ7XX2Zp2GMuKW8gAoeZCuxIUkHTmU5T70M+H7+RrErAkpSkgaTlSs/hU+6W0s+GKCLtBSQeYSRI/Ef01D8PWs7OJTIGZKUydBKViT705ayi13gWnGlWhPhkXknp7A/b+96sW0hCkBBSvNYkg2ga3Buaob/wCzP0tGw2AeF4xrHCUsEkHkcsxUm8e7aGME+6cYwFBs5AFDiVyAgkyRMQNY0E1e8UPM7uupAMONotyKWglXsWj7GiYeMrucgPSVWjljRobK74/uDdwtgNYPeB3CslSkNIK8yyM12kwnhABgvG8chT/h1tgYtWP2XiDmRLpaCuLKnxCFJANuFRQsDsqn7Gxc724iP+GUmOqWW5/6kxXm7G2zgNtLf/4WKdzgXlBWpKwOspKvpUq1yocnp3Gi+DeCUztxTTgCXG0vIUByUkgEDtY1oNgCd2cf2XiPopBo+3sdLO8bWJQR4eNw7hB5FxtKMxHmgIVPc1n9rBWD2Dj0OoLZfxbqWkqsSlbqYMdCltZ8hOhE9e40ZtXHnC4Dd9xPzpWlQ7hSUlQ8iFgetGtg7wKxW8ea/gpwqks+WZBWT/FnkHsE1kPiMopwGwptDQMeSGK0Hw2cy7VUgiQppbjZ6XQHE+4CvXyoUpNTS5k6lRhPDzm94te/P09TNbj4hTLm28Umy2mHghXNK3HDlI7yifSiu7u03tobu7SS+6t1xolYUtRUrKkIdAk3iWl+9RtbP8LZG3XIgrxSm/Rt1P8A7pp/wJw4dwm0mj8q0oSenG28k0fvIJxe2FYLYmxsQmf2WJKyOqSX86fVBI9a2TGyUsY/aOJbEtYrBB9KhoVDNnj+bhX/AF1g98o/wxswjk4B9H5+orVfDneL9I2A8lXz4Vp5mdTkDRU2bdEnL/RSPY4x246D/h3ap6lI9gifvoRvPuM3hMHs57MvxcXBcSSkoAISoFJAkWWmxJ50e+G2JC9g7WZ5pQtz0UyYPoWam+Jrv/gNiIjiyIVHMANsj7z9KXica74ifFFey8Y0yGEuNqQHFHMoKgrUkhMWmEanrWA+DeKL22XXlarbecPmtaZ+qq2XxV3EGOxbbisZh8OEtFMOqAWqHFKJAJEjiA1oB8OdiN4PbS2mcQ3iUDCklxEEAlTcpMEiQRNibETeRTdMopqdhYzx0P4VxRIk5NbDNFuyVZTWJxTRBKVapJB8wYP1ozhcacPiyvklxQV3SSQr6X9qW+mCyvZxo4JnQSIB9Da/eq1arwNb+lWcVtNX81v7ajWcIFJTCJ4UzcggwNSQZtEdKVQ4htUIOTVKeY5Adx7UqMZyfaZX2u+C4mP3QCYibki0W535007ScLIazfs0mQmwEybnnzNVsYsqKSdcibQZAi1yBNcB1oU9zSYSzpRuXsDtNxrN4a1IzCFRzH5JvU2C2s602ttCoS581hPTXUW6UOBipRQXdE9QjLdL+NjL79YzhbbHMlZ8hYfer2qDdf4i47BNlrDrBbBUsJWhK8hg5lJJunqRMa2uZGb0YrxMSvongH9Ov1mhSFkXBIN9La2P0q1owy00jH4+t1uJlLhe3poEtlbzYnDPqxDLqkvKCgpdlKOe6icwNybz1qhisSpxanFmVrUVKNhKlGSYFtTTXSCTlEDkJmPXnTKOQGEWN4cQh1p1L7niMgBpRUSUADKEpmwTltGkVZ2/vhi8aEjEvKcCLpEJSkE2nKgATHOgxFcrrHBfbW9WJxaWkvuFaWE5WxCUhIgD7IEkhKbmTatRunvy+hS3Gg2cQhvgzpKgtJCfEAAIMkoSqx61galwuJU2tK0GFJMg0OcFJabrYkUK3VtxfZe6+cVuu8PbR+IGMeYdw63E+E84XVpCECVFQXZUZolItOgigCX1BJSFEJVGYSYMaSNDEmPOjWNwKcSC8wOPV1oag81JHNJ/PSgRFLCSa09BK1KUHd6p7Pn89gni95sQ7h2sKt0lhkyhuAAk8V7CSeNWvWubJ3kxOFQ6hh5baXhlcCT8wEx3BgkSINzQ2aQFPABfdned/AuF3DrykpKVApC0KSfsqSqxuPSn7e3txGMxKcS8oFxOXIAmEJCDIATpEyT1JNBmx3j7qVccFd4t538c742JXnWAEjhCQALwEpsLknTUmjHw42gtp9xbasqg0UyANFKBOtpsPasiVWrV7ht/5qv5B/3H+1Aru1N2J3R0FPExi1da/Zmtdekkm5JJPcm5qvjH1KgqKlQIuSbAWHlpUil1Xeqsia6raxc/WikxME5UzN7gdx5UqkxGx3loaU0BdABkpm2mvnyrlSkY6faYHw2JKwFHKDewmeRj6x6VaRVbxkymNClPnf8Aekk/71ZmhT3NHhH/AIkSR7VxeIyJKjokFXoBNRqV70L3ixikYcwAc3CqeQIPuabGGZ2JFSsqcXLkjPYfY/jArDoK1SYykcWXOUlRIA5iesda5/hp3OlHDKwSgyIVCgn0uefKhaHlJ0JHOxIvV5rCuqa8VKycmYHigpCcquGTf5pgfuk1aariYrcdh93nFFEwlK1qbzHQKR809OdzAsbiCauNbnrUopC0ynJmGVQgrUkACQJ4VZu2UjpLcPsR+0uBEKsPEEpUQCDAVY8V7yLzpVdzZuJASFEgSEpHipsV5gLZrTCvS5sbpfvOJnN1yhxKVuJAUHSDB0aBmxjVQKdeRPSYv8Lv8wkWJIKwI0P1m3kaf+o8WsgwTwiCXUxkUVj5iqMphc3iNdb1xhnVtLdLkgEggrOY/LoCb/OPY113zOJk7sukEWzoVlUkkDKICpmeU3HL7uP7tuoaK1CCkpkSDAVYGQdZsRFutOxOz8UHF3ObjeJSsAEIUUlYAOoMwNe1TMbvPOIkOiClsEEuWC8uVJ4YgBSD0uBrXZu84WI3cdZSHEOSfEDYyhSTm011HECO9jzipndnvu5kuqR4iVlsyhBWYAJIUBmIgi4n0tVbFbJdS2XFvWIURxLVmDa0t2MRqUkX0jpXX9iYlKzlUVQowvxAJ+zm+aRMBJ7wnW1N0eraHqcksqbsWDuSuJDiCSEkAA3K1ZEgf1wg9FEcr0PRu86QSjKUhSkBWYAEpKRab3KhHWac9g3W3iguKBSlTiVSbhKSsGJtIT6WqZjYbxEIdHZMrBMpBJAAjoNZMdKdd8xhC7u08g8YAAUEqggkSstgxN5KVR1AnSnL3VeCjIGUH5gR8vIgTzvA7GpVbMcJUgvpIIQsq4lTKVrTeCoGJMRqR50MxGIWCR4pXNyQpUHMBm1g9AeuXnSpt8Tjm0tnqZcU2rVJ9xqD7VrtykRh1Hqs/QJH96xa3VK1JMdTP31u93WS3hk5jMjMAIgA3HregYnsWLXolf583JMKLWKr4hVcW4YJA/P5iqj2KiOs+neocYl/Uqmga2Up0JP8COnTkM39j1pVmNp7UdUECYCQAAcukA2B865UlRdjKzf1MiwGJIUZI5EQRB1+n9qNtug3rHYHGKSogGeh/PmaJ/rDKOlp5QeXl15U2dO7LjC18sEmHFK16VS2phPGZUgGDbXThP8ApTBiiRqO3tpUofvPORe0UNJrUlylGacXszBuslJhQI6SIt1+lJOIUBAUoA6gExcQbeVGN7MRmdSLWT9STz56Cggqxg80U2ZatBU6jinexP8ArBz/AIi72PErQRY3/hT7DpSVj3CQStZIIIOY2IJIIvYySZ71XrsUtgQb2UziH0qKX1JS3lmVuWzEwREgRBuSBJAmVCrat2cVfM4U51QoEO+6kpQRfIIHPhiaB4LabjQIQQM2vCkmwIsSJFlKFtQasJ288IGYSkkpORGZJJMlKokTJ0/CmNSvoLoEl7AxQClh0qy525C1ySHUtlAt9pTmYA6gKm4qPFbLxDKFq8c5WSWxkWuPsRGkIUl2R/Kq1VRvQ/M5h5BKQkmSrNlAjMCZBAmoHttvLSUKXIUAFSBKgnJEnUx4ab669TSJS42O0L7uxn1ZM7sl4sgAqUf87ME5+48ITY8ulTp2RiTE4hQzKWkSpwKzISQrMlUKSAgokkTlcTY3AHq3lfJkqB4gsShKsqgSpOXMDlAJMAWgkVz/ABG9YJKUhOgShIAPFJAiATmMxEwOgjrS7jtCHafituFta1KKJFysWULwFgEAydQJmoTtF2w8RdoI41WgZRF7QLeVMxD5WoqMAn91ISPRKRA9KioiQhMcYv8AfVYADiNgAQBroASPWo1Ekkm5NyTeSabSmlOHtMqUYSCTrYTWx2I4Rh0pVIIKhxCIg6dxePXtTNgstpZSoJAUoSo87E/20qbG4oKIj3I5VDqTzPLYvcLh+pj1mbVrbxJXn8qdZJ6G+sWvVDGPhAvMmf8Af3pj4EmeEC5NpOkAd+9C38VmJ7z2gdEjr3pIxCVa1iw7i5MydBSqqcVEDSwpVIsUcnqxjSxM2+v55VL40EgfZvBnQajXvSpU5pHKclxCGz3QpYmABBtPefuNFgpJE5TBEiSYImBb35UqVAmkGjVnbdjjsFlweI4ntOZc9RYcwDF6tMbk4VfIgAwCFLMnuDfqLdKVKh5muI1q7uy+Ph/gkqUCFKygTKlCLA8iJsZ96i/wTglqIS2oCB9tVupknuLXpUq7PLmJlRPhdxcFmILZV3UtwkH+kgH251WxGwsGVZW8MDa/EoAalRkqkxw8vKaVKlzPmdZFVOwsGVFIYGaD9pyNLfbF7T6xSw+72F5sptBnMuSCCdCr015cqVKucnzOsh52ZhUgqOEbywYOZZk25ZtI786ZtDZeFU2spw7aSlspBBUJWoEpVzuI8jXKVIpPmc0juC2fgnEhYwqYUmRxLsbHmq1p6+tRP7Jwqoy4dIkBVirRU2PFcjL99KlStu71OSRFidkMISUeCkKseZuFR80yAR0oejCtIJzMoyiDeTP2gPm0IgTSpU6LbOaReRthoNqAaCbQAmQEzJsSZJufpQx/H8QsI5iLdPU/6UqVPUUd1ktrlbauPngAECPwmqSCNY0sLnWlSoiSSGOcm9WRk+tcpUqeDZ//2Q==">
            <a:hlinkClick r:id="rId2"/>
          </p:cNvPr>
          <p:cNvSpPr>
            <a:spLocks noChangeAspect="1" noChangeArrowheads="1"/>
          </p:cNvSpPr>
          <p:nvPr/>
        </p:nvSpPr>
        <p:spPr bwMode="auto">
          <a:xfrm>
            <a:off x="307975" y="-1119188"/>
            <a:ext cx="1724025" cy="2657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75106"/>
            <a:ext cx="3429000" cy="528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4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20486"/>
            <a:ext cx="7772400" cy="5262979"/>
          </a:xfrm>
          <a:prstGeom prst="rect">
            <a:avLst/>
          </a:prstGeom>
        </p:spPr>
        <p:txBody>
          <a:bodyPr wrap="square">
            <a:spAutoFit/>
          </a:bodyPr>
          <a:lstStyle/>
          <a:p>
            <a:r>
              <a:rPr lang="en-US" sz="2400" dirty="0">
                <a:latin typeface="Times New Roman" pitchFamily="18" charset="0"/>
                <a:cs typeface="Times New Roman" pitchFamily="18" charset="0"/>
              </a:rPr>
              <a:t>Sam leads a pretty normal life. He may not have the most exciting job in the world, but he’s doing all right—until a fast food prank brings him to the attention of Douglas, a creepy guy with an intense violent streak.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Turns out Douglas is a necromancer who raises the dead for cash and sees potential in Sam. Then Sam discovers he’s a necromancer too, but with strangely latent powers. And his worst nightmare wants to join forces . . . or else.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With only a week to figure things out, Sam needs all the help he can get. Luckily he lives in Seattle, which has nearly as many paranormal types as it does coffee places. But even with newfound friends, will Sam be able to save his skin?</a:t>
            </a:r>
          </a:p>
        </p:txBody>
      </p:sp>
    </p:spTree>
    <p:extLst>
      <p:ext uri="{BB962C8B-B14F-4D97-AF65-F5344CB8AC3E}">
        <p14:creationId xmlns:p14="http://schemas.microsoft.com/office/powerpoint/2010/main" val="409455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6019800"/>
            <a:ext cx="5301451" cy="584775"/>
          </a:xfrm>
          <a:prstGeom prst="rect">
            <a:avLst/>
          </a:prstGeom>
        </p:spPr>
        <p:txBody>
          <a:bodyPr wrap="none">
            <a:spAutoFit/>
          </a:bodyPr>
          <a:lstStyle/>
          <a:p>
            <a:r>
              <a:rPr lang="en-US" sz="3200" b="1" dirty="0">
                <a:latin typeface="Times New Roman" pitchFamily="18" charset="0"/>
                <a:cs typeface="Times New Roman" pitchFamily="18" charset="0"/>
              </a:rPr>
              <a:t>Ghetto Cowboy</a:t>
            </a:r>
            <a:r>
              <a:rPr lang="en-US" sz="3200" dirty="0">
                <a:latin typeface="Times New Roman" pitchFamily="18" charset="0"/>
                <a:cs typeface="Times New Roman" pitchFamily="18" charset="0"/>
              </a:rPr>
              <a:t> by Greg </a:t>
            </a:r>
            <a:r>
              <a:rPr lang="en-US" sz="3200" dirty="0" err="1">
                <a:latin typeface="Times New Roman" pitchFamily="18" charset="0"/>
                <a:cs typeface="Times New Roman" pitchFamily="18" charset="0"/>
              </a:rPr>
              <a:t>Neri</a:t>
            </a:r>
            <a:r>
              <a:rPr lang="en-US" sz="3200" dirty="0">
                <a:latin typeface="Times New Roman" pitchFamily="18" charset="0"/>
                <a:cs typeface="Times New Roman" pitchFamily="18" charset="0"/>
              </a:rPr>
              <a:t> </a:t>
            </a:r>
          </a:p>
        </p:txBody>
      </p:sp>
      <p:pic>
        <p:nvPicPr>
          <p:cNvPr id="11266" name="Picture 2" descr="http://gregneri.com/GHETTOCOWBOY_US_cov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7714"/>
            <a:ext cx="3918712"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70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35846"/>
            <a:ext cx="8077200" cy="6001643"/>
          </a:xfrm>
          <a:prstGeom prst="rect">
            <a:avLst/>
          </a:prstGeom>
        </p:spPr>
        <p:txBody>
          <a:bodyPr wrap="square">
            <a:spAutoFit/>
          </a:bodyPr>
          <a:lstStyle/>
          <a:p>
            <a:r>
              <a:rPr lang="en-US" sz="2400" dirty="0">
                <a:latin typeface="Times New Roman" pitchFamily="18" charset="0"/>
                <a:cs typeface="Times New Roman" pitchFamily="18" charset="0"/>
              </a:rPr>
              <a:t>When Cole’s mom dumps him in the mean streets of Philadelphia to live with the dad he’s never met, the last thing Cole expects to see is a horse, let alone a stable full of them. He may not know much about cowboys, but what he knows for sure is that cowboys aren’t black, and they don’t live in the inner city. But in his dad’s ’hood, horses are a way of life, and soon Cole’s days of skipping school and getting in trouble in Detroit have been replaced by shoveling muck and trying not to get stomped on. At first, all Cole can think about is how to ditch these ghetto cowboys and get home. But when the City threatens to shut down the stables— and take away the horse Cole has come to think of as his own— he knows that it’s time to step up and fight back. Inspired by the little-known urban riders of Philly and Brooklyn, this compelling tale of latter -day cowboy justice champions a world where your friends always have your back, especially when the chips are down.</a:t>
            </a:r>
          </a:p>
        </p:txBody>
      </p:sp>
    </p:spTree>
    <p:extLst>
      <p:ext uri="{BB962C8B-B14F-4D97-AF65-F5344CB8AC3E}">
        <p14:creationId xmlns:p14="http://schemas.microsoft.com/office/powerpoint/2010/main" val="145116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5867400"/>
            <a:ext cx="7003840" cy="584775"/>
          </a:xfrm>
          <a:prstGeom prst="rect">
            <a:avLst/>
          </a:prstGeom>
        </p:spPr>
        <p:txBody>
          <a:bodyPr wrap="none">
            <a:spAutoFit/>
          </a:bodyPr>
          <a:lstStyle/>
          <a:p>
            <a:r>
              <a:rPr lang="en-US" sz="3200" b="1" dirty="0">
                <a:latin typeface="Times New Roman" pitchFamily="18" charset="0"/>
                <a:cs typeface="Times New Roman" pitchFamily="18" charset="0"/>
              </a:rPr>
              <a:t>This Dark Endeavor</a:t>
            </a:r>
            <a:r>
              <a:rPr lang="en-US" sz="3200" dirty="0">
                <a:latin typeface="Times New Roman" pitchFamily="18" charset="0"/>
                <a:cs typeface="Times New Roman" pitchFamily="18" charset="0"/>
              </a:rPr>
              <a:t> by Kenneth </a:t>
            </a:r>
            <a:r>
              <a:rPr lang="en-US" sz="3200" dirty="0" err="1">
                <a:latin typeface="Times New Roman" pitchFamily="18" charset="0"/>
                <a:cs typeface="Times New Roman" pitchFamily="18" charset="0"/>
              </a:rPr>
              <a:t>Oppel</a:t>
            </a:r>
            <a:r>
              <a:rPr lang="en-US" sz="3200" dirty="0">
                <a:latin typeface="Times New Roman" pitchFamily="18" charset="0"/>
                <a:cs typeface="Times New Roman" pitchFamily="18" charset="0"/>
              </a:rPr>
              <a:t> </a:t>
            </a:r>
          </a:p>
        </p:txBody>
      </p:sp>
      <p:pic>
        <p:nvPicPr>
          <p:cNvPr id="12290" name="Picture 2" descr="http://thebooksmugglers.com/wp-content/uploads/2011/02/This-Dark-Endeavo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5250"/>
            <a:ext cx="3810000" cy="558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896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4" y="381000"/>
            <a:ext cx="8458200" cy="5632311"/>
          </a:xfrm>
          <a:prstGeom prst="rect">
            <a:avLst/>
          </a:prstGeom>
        </p:spPr>
        <p:txBody>
          <a:bodyPr wrap="square">
            <a:spAutoFit/>
          </a:bodyPr>
          <a:lstStyle/>
          <a:p>
            <a:r>
              <a:rPr lang="en-US" sz="2400" dirty="0">
                <a:latin typeface="Times New Roman" pitchFamily="18" charset="0"/>
                <a:cs typeface="Times New Roman" pitchFamily="18" charset="0"/>
              </a:rPr>
              <a:t>The purest intentions can stir up the darkest obsessions. </a:t>
            </a:r>
          </a:p>
          <a:p>
            <a:r>
              <a:rPr lang="en-US" sz="2400" dirty="0">
                <a:latin typeface="Times New Roman" pitchFamily="18" charset="0"/>
                <a:cs typeface="Times New Roman" pitchFamily="18" charset="0"/>
              </a:rPr>
              <a:t>In this prequel to Mary Shelley’s gothic classic, </a:t>
            </a:r>
            <a:r>
              <a:rPr lang="en-US" sz="2400" i="1" dirty="0">
                <a:latin typeface="Times New Roman" pitchFamily="18" charset="0"/>
                <a:cs typeface="Times New Roman" pitchFamily="18" charset="0"/>
              </a:rPr>
              <a:t>Frankenstein</a:t>
            </a:r>
            <a:r>
              <a:rPr lang="en-US" sz="2400" dirty="0">
                <a:latin typeface="Times New Roman" pitchFamily="18" charset="0"/>
                <a:cs typeface="Times New Roman" pitchFamily="18" charset="0"/>
              </a:rPr>
              <a:t>, 16-year-old Victor Frankenstein begins a dark journey that will change his life forever. Victor’s twin, </a:t>
            </a:r>
            <a:r>
              <a:rPr lang="en-US" sz="2400" dirty="0" err="1">
                <a:latin typeface="Times New Roman" pitchFamily="18" charset="0"/>
                <a:cs typeface="Times New Roman" pitchFamily="18" charset="0"/>
              </a:rPr>
              <a:t>Konrad</a:t>
            </a:r>
            <a:r>
              <a:rPr lang="en-US" sz="2400" dirty="0">
                <a:latin typeface="Times New Roman" pitchFamily="18" charset="0"/>
                <a:cs typeface="Times New Roman" pitchFamily="18" charset="0"/>
              </a:rPr>
              <a:t>, has fallen ill, and no doctor is able to cure him. Unwilling give up on his brother, Victor, his beautiful cousin Elizabeth, and best friend Henry begin a treacherous search for the ingredients to create the forbidden Elixir of Life.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Impossible </a:t>
            </a:r>
            <a:r>
              <a:rPr lang="en-US" sz="2400" dirty="0">
                <a:latin typeface="Times New Roman" pitchFamily="18" charset="0"/>
                <a:cs typeface="Times New Roman" pitchFamily="18" charset="0"/>
              </a:rPr>
              <a:t>odds, dangerous alchemy, and a bitter love triangle threaten their quest at every turn.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Victor </a:t>
            </a:r>
            <a:r>
              <a:rPr lang="en-US" sz="2400" dirty="0">
                <a:latin typeface="Times New Roman" pitchFamily="18" charset="0"/>
                <a:cs typeface="Times New Roman" pitchFamily="18" charset="0"/>
              </a:rPr>
              <a:t>knows he must not fail. But his success depends on how far he is willing to push the boundaries of nature, science and, love -- and how much he is willing to sacrifice.</a:t>
            </a:r>
          </a:p>
        </p:txBody>
      </p:sp>
    </p:spTree>
    <p:extLst>
      <p:ext uri="{BB962C8B-B14F-4D97-AF65-F5344CB8AC3E}">
        <p14:creationId xmlns:p14="http://schemas.microsoft.com/office/powerpoint/2010/main" val="54239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19800"/>
            <a:ext cx="8686800" cy="584775"/>
          </a:xfrm>
          <a:prstGeom prst="rect">
            <a:avLst/>
          </a:prstGeom>
        </p:spPr>
        <p:txBody>
          <a:bodyPr wrap="square">
            <a:spAutoFit/>
          </a:bodyPr>
          <a:lstStyle/>
          <a:p>
            <a:r>
              <a:rPr lang="en-US" sz="3200" b="1" dirty="0">
                <a:latin typeface="Times New Roman" pitchFamily="18" charset="0"/>
                <a:cs typeface="Times New Roman" pitchFamily="18" charset="0"/>
              </a:rPr>
              <a:t>Angel</a:t>
            </a:r>
            <a:r>
              <a:rPr lang="en-US" sz="3200" dirty="0">
                <a:latin typeface="Times New Roman" pitchFamily="18" charset="0"/>
                <a:cs typeface="Times New Roman" pitchFamily="18" charset="0"/>
              </a:rPr>
              <a:t>: A Maximum Ride novel by James Patterson </a:t>
            </a:r>
          </a:p>
        </p:txBody>
      </p:sp>
      <p:pic>
        <p:nvPicPr>
          <p:cNvPr id="13314" name="Picture 2" descr="http://www.bookcounty.com/53-89-large/angel-a-maximum-ride-novel-by-james-patters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886"/>
            <a:ext cx="5791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73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28343"/>
            <a:ext cx="8229600" cy="4524315"/>
          </a:xfrm>
          <a:prstGeom prst="rect">
            <a:avLst/>
          </a:prstGeom>
        </p:spPr>
        <p:txBody>
          <a:bodyPr wrap="square">
            <a:spAutoFit/>
          </a:bodyPr>
          <a:lstStyle/>
          <a:p>
            <a:r>
              <a:rPr lang="en-US" sz="2400" dirty="0">
                <a:latin typeface="Times New Roman" pitchFamily="18" charset="0"/>
                <a:cs typeface="Times New Roman" pitchFamily="18" charset="0"/>
              </a:rPr>
              <a:t>In the seventh book in the bestselling series, evil scientists are still trying to convince Max that she needs to save the world, this time by providing the genetic link in speeding up the pace of evolution. Worse, they're trying to convince her that her perfect mate is Dylan, the newest addition to the flock. The problem is that, despite herself, Max is starting to </a:t>
            </a:r>
            <a:r>
              <a:rPr lang="en-US" sz="2400" u="sng" dirty="0">
                <a:latin typeface="Times New Roman" pitchFamily="18" charset="0"/>
                <a:cs typeface="Times New Roman" pitchFamily="18" charset="0"/>
              </a:rPr>
              <a:t>believe</a:t>
            </a:r>
            <a:r>
              <a:rPr lang="en-US" sz="2400" dirty="0">
                <a:latin typeface="Times New Roman" pitchFamily="18" charset="0"/>
                <a:cs typeface="Times New Roman" pitchFamily="18" charset="0"/>
              </a:rPr>
              <a:t> it.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Fang travels the country collecting his own gang of evolved humans, but the two separate flocks must unite to defeat a frightening doomsday cult whose motto is </a:t>
            </a:r>
            <a:r>
              <a:rPr lang="en-US" sz="2400" b="1" i="1" dirty="0">
                <a:latin typeface="Times New Roman" pitchFamily="18" charset="0"/>
                <a:cs typeface="Times New Roman" pitchFamily="18" charset="0"/>
              </a:rPr>
              <a:t>Save the Planet: Kill the Humans. </a:t>
            </a:r>
            <a:r>
              <a:rPr lang="en-US" sz="2400" dirty="0">
                <a:latin typeface="Times New Roman" pitchFamily="18" charset="0"/>
                <a:cs typeface="Times New Roman" pitchFamily="18" charset="0"/>
              </a:rPr>
              <a:t>And this time, the true heroine, for once, might just be little Angel.</a:t>
            </a:r>
          </a:p>
        </p:txBody>
      </p:sp>
    </p:spTree>
    <p:extLst>
      <p:ext uri="{BB962C8B-B14F-4D97-AF65-F5344CB8AC3E}">
        <p14:creationId xmlns:p14="http://schemas.microsoft.com/office/powerpoint/2010/main" val="214541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28600" y="838200"/>
            <a:ext cx="8610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5400" dirty="0" smtClean="0">
                <a:latin typeface="Times New Roman" pitchFamily="18" charset="0"/>
                <a:cs typeface="Times New Roman" pitchFamily="18" charset="0"/>
              </a:rPr>
              <a:t>. . . . and </a:t>
            </a:r>
            <a:r>
              <a:rPr lang="en-US" sz="5400" dirty="0">
                <a:latin typeface="Times New Roman" pitchFamily="18" charset="0"/>
                <a:cs typeface="Times New Roman" pitchFamily="18" charset="0"/>
              </a:rPr>
              <a:t>then </a:t>
            </a:r>
            <a:r>
              <a:rPr lang="en-US" sz="5400" b="1" dirty="0">
                <a:latin typeface="Times New Roman" pitchFamily="18" charset="0"/>
                <a:cs typeface="Times New Roman" pitchFamily="18" charset="0"/>
              </a:rPr>
              <a:t>competed</a:t>
            </a:r>
            <a:r>
              <a:rPr lang="en-US" sz="5400" dirty="0">
                <a:latin typeface="Times New Roman" pitchFamily="18" charset="0"/>
                <a:cs typeface="Times New Roman" pitchFamily="18" charset="0"/>
              </a:rPr>
              <a:t> </a:t>
            </a:r>
          </a:p>
          <a:p>
            <a:pPr algn="ctr"/>
            <a:r>
              <a:rPr lang="en-US" sz="5400" dirty="0">
                <a:latin typeface="Times New Roman" pitchFamily="18" charset="0"/>
                <a:cs typeface="Times New Roman" pitchFamily="18" charset="0"/>
              </a:rPr>
              <a:t>in a final </a:t>
            </a:r>
            <a:r>
              <a:rPr lang="en-US" sz="5400" b="1" dirty="0">
                <a:latin typeface="Times New Roman" pitchFamily="18" charset="0"/>
                <a:cs typeface="Times New Roman" pitchFamily="18" charset="0"/>
              </a:rPr>
              <a:t>battle</a:t>
            </a:r>
            <a:r>
              <a:rPr lang="en-US" sz="5400" dirty="0">
                <a:latin typeface="Times New Roman" pitchFamily="18" charset="0"/>
                <a:cs typeface="Times New Roman" pitchFamily="18" charset="0"/>
              </a:rPr>
              <a:t> to determine </a:t>
            </a:r>
          </a:p>
          <a:p>
            <a:pPr algn="ctr"/>
            <a:r>
              <a:rPr lang="en-US" sz="5400" dirty="0">
                <a:latin typeface="Times New Roman" pitchFamily="18" charset="0"/>
                <a:cs typeface="Times New Roman" pitchFamily="18" charset="0"/>
              </a:rPr>
              <a:t>the ultimate </a:t>
            </a:r>
            <a:r>
              <a:rPr lang="en-US" sz="5400" b="1" dirty="0">
                <a:latin typeface="Times New Roman" pitchFamily="18" charset="0"/>
                <a:cs typeface="Times New Roman" pitchFamily="18" charset="0"/>
              </a:rPr>
              <a:t>book warriors</a:t>
            </a:r>
            <a:r>
              <a:rPr lang="en-US" sz="5400" dirty="0">
                <a:latin typeface="Times New Roman" pitchFamily="18" charset="0"/>
                <a:cs typeface="Times New Roman" pitchFamily="18" charset="0"/>
              </a:rPr>
              <a:t> </a:t>
            </a:r>
          </a:p>
          <a:p>
            <a:pPr algn="ctr"/>
            <a:r>
              <a:rPr lang="en-US" sz="5400" dirty="0">
                <a:latin typeface="Times New Roman" pitchFamily="18" charset="0"/>
                <a:cs typeface="Times New Roman" pitchFamily="18" charset="0"/>
              </a:rPr>
              <a:t>of the </a:t>
            </a:r>
            <a:r>
              <a:rPr lang="en-US" sz="5400" b="1" dirty="0">
                <a:latin typeface="Times New Roman" pitchFamily="18" charset="0"/>
                <a:cs typeface="Times New Roman" pitchFamily="18" charset="0"/>
              </a:rPr>
              <a:t>8th grade</a:t>
            </a:r>
            <a:r>
              <a:rPr lang="en-US" sz="5400" dirty="0">
                <a:latin typeface="Times New Roman" pitchFamily="18" charset="0"/>
                <a:cs typeface="Times New Roman" pitchFamily="18" charset="0"/>
              </a:rPr>
              <a:t>.</a:t>
            </a:r>
          </a:p>
        </p:txBody>
      </p:sp>
    </p:spTree>
    <p:extLst>
      <p:ext uri="{BB962C8B-B14F-4D97-AF65-F5344CB8AC3E}">
        <p14:creationId xmlns:p14="http://schemas.microsoft.com/office/powerpoint/2010/main" val="3405845849"/>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19800"/>
            <a:ext cx="8470396" cy="584775"/>
          </a:xfrm>
          <a:prstGeom prst="rect">
            <a:avLst/>
          </a:prstGeom>
        </p:spPr>
        <p:txBody>
          <a:bodyPr wrap="none">
            <a:spAutoFit/>
          </a:bodyPr>
          <a:lstStyle/>
          <a:p>
            <a:r>
              <a:rPr lang="en-US" sz="3200" b="1" dirty="0">
                <a:latin typeface="Times New Roman" pitchFamily="18" charset="0"/>
                <a:cs typeface="Times New Roman" pitchFamily="18" charset="0"/>
              </a:rPr>
              <a:t>The Adoration of Jenna Fox</a:t>
            </a:r>
            <a:r>
              <a:rPr lang="en-US" sz="3200" dirty="0">
                <a:latin typeface="Times New Roman" pitchFamily="18" charset="0"/>
                <a:cs typeface="Times New Roman" pitchFamily="18" charset="0"/>
              </a:rPr>
              <a:t> by Mary E Pearson </a:t>
            </a:r>
          </a:p>
        </p:txBody>
      </p:sp>
      <p:sp>
        <p:nvSpPr>
          <p:cNvPr id="3" name="AutoShape 2" descr="data:image/jpeg;base64,/9j/4AAQSkZJRgABAQAAAQABAAD/2wCEAAkGBxQTEhQUExQWFRUXGRgXGBgXFRQXGBgUFxgYGBcUFxcYHCggHRolHBQUITEhJSkrLi4uFx8zODMsNygtLisBCgoKDg0OGxAQGiwlHyQsLCwsLCwsLCwsLCwsLCwsLC0sLCwtLCwsLCwsLCwsLCwsLCwsLCwsLCwsLCwsLCwsLP/AABEIARQAtwMBIgACEQEDEQH/xAAcAAABBAMBAAAAAAAAAAAAAAAFAwQGBwABAgj/xABHEAACAQIEAwYEAwMJBgYDAAABAhEAAwQSITEFQVEGBxMiYXGBkaHBMlKxI0LRFCRicoKSsuHwFTM0k6LxF0NTc4PCFiVj/8QAGgEAAwEBAQEAAAAAAAAAAAAAAgMEAQUABv/EAC8RAAICAgICAQMBBwUBAAAAAAABAhEDIRIxBEEiMlFhEyNxgaGxweEUQpHw8QX/2gAMAwEAAhEDEQA/AK3ZNqSZaJPh9B7D7Uh4Wuoq04qmN7doc6eIgGvSm1xSDPyrd+8dF5nX58qy0a05dBnC31FouQCUZeW4JH2mr+4NgbYtWwEWMqxoOleYBxNFVkMwWBOn5Z0q8OH97HDVRFL3ZAA/3FzeKmlt2X+PBxJ5cw6j/wAtflUc47hw26Lp6Ch1zve4b+e7/wAh6F8Q70eHONHu/wDJeps6k46OnglGLtgm1gwLl0eGoE/jPOY0AjQDWm3EbKhGAUERuBz6UP472+wzDLZLa7sUYEegoYO12HylczdB5G+dM8eUuHyOdkx3NtdEu4dh1S/hfKss6BhA+fvVu/yVAPwL8hXnnA9r8MuIw7s75bdxWY5GOg30q1F73eGc3u/8i5RP2NxRpbJTdsLvkA+AigPGkAB8q7HkOk0IxXelww7PeH/w3BQbifeNw9gcr3SY52n+9T5FJl8HChhayXEDZRMwRznenF8ArASTEHQaVFMB2vwySSG11/CxHv8ArT7/APN8L+Zo/wDbarIuonIcJWTXu84OjYtrjKCESBoN2Op+3zqzhgrf5F+VVD2P7xsBY8VrjXJYiMtlzoB6bak1Jv8Axh4Z+e9/yLlKV+yjGqWya4jCWwpORdB0qje86yi44ZVH4FJgc5MfpU8t96OAxFy3ZtvczOwVc1plBYmACTtrUE7bvnxjnnCj5D/Oti/lRnkfHHZFsQg3j6ULvNNGcWsDWhzoJ2q+tHI5LkDnNZS74fpWUBQpIL30YQZ5CkLTktBo2iKyKG3hY+lI38Nk1iTXmydIYGxJpnjxGxILa5gPoKL3Lc6fGndnAB08w0P0YbMPegkFB70RHhONNq21t7DXAzSTlmB5NNRH7nx0oot5ibFy1griZDmJW05Dg/h1yRpr9KkmC4KgcFnJIIOXlI2kVdXZU/ze30yiKlv5UdPFl5do844m2SbWXBXQqlS48B5cAAESE5+b4ma1fIIb/wDX3FkNEWW8pIEHVdt/9TXqg0K4hbMGsnpFeP5OjzFi8WDctG5hnVFN5mVrf4jcGkaamQNTSOKZHUZcI6S6GRb/AHBEroNfv7mrO7xLBm0f6TD4kCP0NMrmJIVZ2UAbnWIr0JclYryHwnSIM+JQYi2bOGby3MwizBZY2Chdd+enlnmacraOYn+R3gvhhIFh/wAf5h5IHSd4HrVk9h8MLmLtXiwGUvAnUnKQfgAat1DWp2ZGVo8wYgyHA4fcGYMAfAfyyFykDLoQfE26r0psgyoA2BuMwVQSbBgkEydV5z8a9WGhPEjoayTpDIbdHl25jrRDfzKD5hpbG+VQOWmobYaTO9Zevo7W4whRRcDPFo624groPpG+tWFhbQtXcV4jrlNxyEO+5IP1ru9c8nlMaada2MrViJTqTRBGHiWWFvBXVLAZWWy0SGMnyr0gT/Cnty6SQWwF1jJJmy+pzqdTl1GTONeZHSvRXZqyUw1leltZ94BP1NOsUx5/SvPSHQV6PLo4diMTes2ktXLQLkKTbuKtvO5bNPIARz5VIsZhG8e5nus8eU3GK5my6SVA9KuXiNwgE6jQ7mqQw9q7mzXNz1I560OGfKf7gPNjxgtnd7DKBJaZ2obew8etG7mHkQTA5fGhDSZEzXSjLRw5R2DXmKynL2NNSBWVgyK0SDFYWLakdF+1bUeIBrqNxT9YNtQd4X7UBW+4vssfGKkUm2ecKHFuyM5bltTprgGpMAbeppsdBqecmuL1nxIYHSmApbMx2Na7CJoWgbwSQNyavLsVZyYSwh3W2g01EhROtULirQzqJ96v7sev81s/+2n+EUl1Z0fH6DZobjdqI3DQ3GHfSlz6L8S2V52/w+a0T+UhvsfoahN3El0AJ/CNP86szjtoOjAjcEfOq1/kBJOXURr6ek0vFNK0e8yHFph3uxuA41BzCu3wIAP1NXYKrTsdhrDYm1etJkPh3FgCAYyyD6g8/WrIpuN3bER6OLtyKYYwyDSuIuwY0+VM77RQZGV44eynuO8My46+WMgsGAHqo+81mKwpNuRMyoP9owP1p72tYrjnC6khPbannBcMbl+whYaupKqQZCEP5iNI8tZFtRI8q/aP95bmBtQqjoAPkKWvppW7Y0rdzanS2MXZE+1twph7z/ltufkpqluB4Uv5ydhBnnPWrh7x3jA4mP8A02+oiqdsXWSwATGZthvEbmleOqkzPN3FIeC+QSmkcjvQ28hzwJJJ+dLLek61JOxHDBexIYiVXWfWrZT4nOhiUpcTeD7vnuWPEusU0BAA6kDWayrcxVsDDH2X9VrdL5ss/RivRSOGcMq6/ugfprWrNkpmzeYTp1jpQzhTNpO2lF8+aQORoJaeiBbQO4gRk00/hSvDbYVJBB1pLH2pAQHXrStjhZW1v+EyTRXoH8GDhrMxb9auzsJcnB2QdwoHy0+1U4MMxIy5iDB/iKt7sE84fcGGI05envSr+RV47dkiunShLtBIJ/7UWvr1/WmT2VP+Q+9eas6eKSRHeK2xuOdQjGILGcEyWfyD0I1+AJJqxeJ2fTaq0x7OLt0EZkFz8J3AJ/EI23qZake87eOLC/d7iCuIW1MjI5+Mgz9TVohtOlVd2NRP9oJkIPldYGoHl1g/CrXVIqjG1TJcf0oG3WBbUj50xxSnr9KL3d9ctNcQgihyLRdjmU523M4256Kg+k/ei/dZh82KZvyISPdoUfSaE9sj/Pbo9E/wipf3R4ZYxDjeUUzuDBaPqK2L+KRLkX7RlkLTfE3aWdoGtDMVfHI0U3SDxxtkV7yLv8xv+w+rCqkwlwADMJmrS7wXzYK6Bucsa/01qucLhIADQRv7etDgkti/MVNIRvWxy3qx+7DBFVJYRNVnxF8jAg6/arl7v0PgITuQDRZJO0K8aDtyD2PJGGOk6Lt7rWUrxP8A4Y+y/qtZRDrPNvCM2QmeYokznKSD7mmfDlOSToNKd2vMDGo2ozjSHuGtNctlgAzrG2kimTYu6CysYnbTaK3wO+9l2A1nUdNORo5xrCeLbW6oAYfjHp1pblumOikccKtG5aGYkka9Jqf90h/m94Hleb6qtVnwe+QxAMLzj9RVudg7ColzLszBv+kCfpQf7kUYdSJSRXDLSlYRTCtAfGW6o3tZi7lrF4lAxClgfgVUxPSr5xoiqP7ccPL464BMsFOnXLEfSkPU7Y3NJfpb+4X7qbobFoNRCuw/uwf8VXVVN92PDHt40M8Ai04AkTHlG1XEGpkK9CI9HF22OdMcQeVEX2oVitzWZOijDtlOdqdMbfY7Zh9EUVP+6K1/Nbr/AJ7zH+6qrVadpMcHxWIWIhyJnmIE1andPby8Otk7s1xv+sgfpWQ9CZ/WyWYkeXeKE4myY2n2IP60YvLI3imWIELy+VFONodik0Vl3mPGDjrdQfKW+1Vth3YDQn4mpx3pYjPcs2gR5Zc+pbyr9A3zqHfyFwp5+1Bh1EX5U08ggxZ2VRrJAFeiuyeEyWEB5KKo/sRw9rmKQMpAXXXrXoXBW8qD2ou5/uMgqx39xjxUnwDoSIXb3FZSvEv+HPsv6rWUZ6yheGYcMhU8wsfSusFZ8NXPIGu8GkKr7aL9qRxPEBdBVNFB+ZopSt6OOq9j22oPn5RTrB45Q2UbHSOXtQ8AqgCnXSnWLCrH54E+h60vIrMX3NW8Iq3yswHGg6en1qy+wBgOszt/D7VVtzEhwHI81sw0c1Ox19an3dlxDxXuZSCgUD1DA7H50puXJWV4vqTLFrDWCtXDpVBYMsbtVNdu7rJjoBglFg9NxVz39aqDvP4ezYlGVSZSNATqCenvSZVY2UXLHQv3V2W/2hfLEki1udZzusf4TVvCq37o7Dk371xSGy2rWoIPlLk7/wBYVZMU2DtCaa0YzaUMxBmaI3tFNDW1FBkaQ/CvZ557QOVxOKP/APV/1r0J2OwRs4LD2zutpM39YiW+pNU5d4E93iNwMhCeMWzcmXNIAq+7aQIr0JJgTg1bftmGmGMGh0ojlphjRRTejcfZRXby+Gx9xfy5B/0g6fP60wtIW8oMb6+gE/alu0l1XxN553uMAf6py/8A1phhHYuoG5MD3On3pcZJRJ8nymWN3U8OLL4rfvExP5QY/WatYGo92M4YLOHRQNhFG8Q8UUFSsokt8V6GPFHH8nPsv6rWUw43fjDn2X9VrKx5KZv6ZUuFtg21HVV+1NbWBFlWP4mJ0FL4Gci+yx9KcBcx6kUb0zhuVDWw4tqebkE+gpDhyEhmfUnWnJ4exuZjtFKXXQKVU6nQUmWWKPbqgMbhJYWtSfK3qp/hFWT3O4Jbfj6eaRmPUHUD4QfnVUrddCQkq8xPrV0d0+FZcPcZzLtc1OnJF6e9ark0XYVTJ1NcYg+U12a4vjymnsqXYwz1GO1No5kI9RRu40GkmtC5E61HP5aOngrHLk+hfsjhClmTuzE/YUdiksPbyqBWmu61VBUkjn5Z85uRzjfwGhKtMUVvsCh1BkUFsPSc3Y/x9xYFw2E/nEx+/P1qeio1Zs+eakiHSvYFVheZLk4m6D8UvBVdugJ+Qn7UWuGAai3aJicNfCgkm24AG85SKLNKlQnDG7ZQbYrbMNyzH4mfvUu7JcMW9cS4pBVeWxDbAEfWozh8IbmRJ1JgiCTJ/d9wBtVt9guEC2qiPU+560uctqKF4Mdycn62T7B28qKOgrnEiYGnsacUjet86oqkYnbsgPeZxTwMIInO2QAb6AqSfYfesqPd4uPtXcR4DEh7dpCGn85BK/IKfjW6lat2LyZ2pUh/iez0W0ZeapPxAoEHSznDaEmNas+5etW8NaZ2VRktzJHRap7t7x3Ds48IEkHUxANa8Mm6vRmfDGXzj2OVx2dmUDSN6Z8OwOU5vWorjuMXUjIyjMNYEkfOk7eOvFCzm6faQIqmGCK0c945Vd0TbF4RM4bTr8d6s7u4xKLg1zMoZmdiCwnVjH0ArzgLLurOHJAMQWYnWsw96+ohS0a0ax1soxNQ7Z65XGWz++v94Vp8WkfiHzFeTlu4gR5m+ZpzbfEEaXCP7R/jRKDfoc8+NbtHpHGXAToR9PtWYFta82NiMSJ/akf2zXFntHjLZlb9wEf0z96TLDTsph5cZRpM9aCq674e1rYOyiWjF1yTP5VGm3rNVfw/vc4hagM63QPzqJ/vLBqP9su1l3iF4XLgChVyqoJIHU/GmdCyb9z3aC9cxl1bpe5mtbkmEynTT12+FWicRBM6V5t7N8fvYK94tkiYykESGXoaV412rxWKYm5eaCfwqcqj0gUucFIbiy8Ey/cX2swlk/tL9tT0zAn6Uhd73+H2xAa5cP8ARTT5mK8+YXBZtf8Auaf4SxazKCGO87fIUcMaQjJ5KemW7i++y0ZCYZz7sB+gqP4vvYukEJh1E82ZjUcsiyQAsCOcc+UmnjOh0yqCfSQfenLxuZO/PWNaEX7b5mL+DaW4f3gp1PWlrPeLjk/3bKo6+HoPnNC8Zw0FyxAB5DlpzrjHYdwuVDow1HX/ADr3+m47roBf/RUvin2SQd42OI/4wAjpbBH+GubXezxAaNdtnlrbUVC8DinsXCpywd8wke81zxLCuWa5AK7+XUfKhcbVoaslS4v30wl2l494t1nZUZ2iWUwNAAOZ5CKyhfBbCsWJYBgBAJA333Gtbr0cVq1QqeaMJcWm2SDFcfuXEAZiYAGp9BSWFRb1siANwTufek+FcLDLLn4elcXeG3VRyCVB0gcx60zHhmvk1aFZvLhP4KVMDWcIXfIuusenvRzispaCF8zREDQR6/508w1jNYVks2luNcuqXAuSiotorkGeCZdtSDUhxnD7NpsTASFuWwBDnKDcAIlhrPPU70WKPxf59ivInc1u69EN4dgrYAJcT0n7U7uC2oHmHXcUR4zw22cQyr4eRHuD9mlxSIaAjFwJiNxO+9ETwXDgWD4aEi6iXNQZF6GTOAZGgZfjTYqo6SJ5/LI02yNHEWjJLKPrQ69jFDeQZvhpUlHBbdwNc8NVyfyohBOW4LLWgjROw8VpjfJ7084dgLIVLjJbzTfVgQQr+HYN1XIUiIIgxEiKBuUlfQ5Y4QlXbfogzvcYHQKB1nn0obcJ61OXs22xoW6qrZVLYdc8WzcuqozW2ZpK/tM6665DQbA2lt28WLti1cfDqq+cXNbhxK23ZsjqTozACY0FSyZ0MMeK3SI0aypT/slP5KMR4Yzph8+XzQztimtC4wnUKmXTY6TWsNgsMbVm7dXILiXkfKSAjpdtW0xKrO37XzLscjQBNCUXZF6yjXHeCtbxKYdF/aeFZkAyDca2GdgTyOrdIpa7wPwbBuStx3yqqwYCPZ8RnE7OBctexrUr6POSXYASOdEMPhA5GVztrO45UY4Fw6y64cui+ZsYjs4eItYe3cQsFM+VmY6DbTWtcHwti67ICguG5aWzct+IiOwUlrZW5BHiCQNB5gsaGtTrsCcXJfF0CVsXFPlbWnBx2IWCw20zRyqV8Lwlm7fa0Vh0v4jyyf2li20FdTOZNG3kjN0rVu2j4IMuXxBluHbMbLzbIKTsH8Mz/Tp0KfTIsvJfXFMFfyW9cUFLykbjTrQfiNnEAjxGJG8rrFSHh9xbGFu3f2QY3iozreJKi0Gy2xb0DZubaaijtnB23xPgnVSq+eNTmtC4L2bpJ22gfGmvjkVbsQueJqVJxfWvuQyxwi3cQMrEk7z1rLvA2W3u2s6A6elSTE4O2cOcRaULfyrbhZCqSW/nJWdS0eGJ0zT6ChFjtBlMXBBEex+NZGON6lpgznnVODtfb2RjFIwJDDzDrWUW4zikuDOFiTAPWDWVNJRTpM6GLM5Rtx2E+EPCLmiDsOpo1w3CX8XdNm2JUCXY7AdKCtwS74XiBS6wsFTOTrI5VcfdZwQ2sJnYea4xb1yjQVUvIcYUiCPhKeTkysMVivAc2n08MmAIiTGY+s5V+VI28TcxDM7scjkFhp5ypkEwOoFTTvl7OIlsYseVgyqwA0aZ199Kg/CuJqV1IUD/AFNHjyRyOn0I8jBPCm422E8bjHZs11y8TBOURMSdB6Demy3rl1zDEJmViebMrZgfgRNM2RrzztbHOd6LLfW2sEwBzqlJT9fFEU5yh7uT/l/kfXWcv4jXGkDViYIWTtAgAyeWs1EuM8TOeUc+VWQQBorghwIECQSCQKT4xx5rnlUnL9TQYSdhUnkZ4v4wWi7xPHyx+eR7FMTjHuAIzEqAoVYGgXMEE76Z2ietGMBg7zeI91j+1ILggS5DBwXMdQDHWuOzOEVrpmCViOknnJqWYmyACGO2pOkfSt8bxlJc5HvM86UH+nD/AJItxDHXPFRFYghcukR4RJJQiIIJJJB60D4ljXDuM2hXwyIWPDJDZAIhRIB0jWn+Gu57l1xtsPb/AEKC8Qabje9T5ae/yX+Lalx+y/mOcBiHzq+c5hFsE6whUpl15ZSRHSitnEEXTZM5RJXMZJLkF2JgdB8FFB8I37Nz0ZD9TRHjyw1u8P3SJ9if+9biVLl9jc0uUuD6dr+PaDGLZpRrJNhrRdkIIaXuKqOWJEGVQCI0HWovxDH4l2YXGJbMrmFUHMghWBVQRAPLrUuskOgI6DX0NBMffbxrYtgZwDrtmH5TTs+KNKSJ/F8qduD9fyAv+1LsqS7ZlZnDaBg7mXbNEyT1opwnjOXMLjNDKEMQPIMoCQBAHkX5CsxFpL5JIyXB+L39RQnF4N7Z1GnIjY1Mk4PktlvOGZcJaf8A3om1u4l0BA3kBLACIzkRm94EUniRdRf2dxoAyZNNU/IGjMBqdJiojw/HtaYMvxB2NSTCcR8bUABhy+1VLJCa2tnNzYMuB2ncRUcbJJNwlWKi26mAcg2XQbaChPEbyXnVF2B1b3pLjl8O8fvDQnkaZ4dM+VAIaT5tZPQVPPJviVYcGlk2n/QNcQxosp4GUNljK4jYmYPrW6L4PslFnNfAn0bzakb1leeV/cLHDHFb7JD2RxXgsit+B4DdDI+01d2Cjw1ygAAAACvPhci1I5KJ/u1dHYTiPj4S0/PKJ6yBSOtMZ4s70R/vrIOAKfvM6lf7Mk1QRhsojJA1M7mvWPGeE2sTbNu6oZTy+49arHjfdEIbwLsAmQrrPwzCitUPnDkyscFxaQqxGXSOtNuN8ULHINhv79KOcT7v8XZlPBZ3J0KDMsdQRUPxeFe2zLcBRl3BBmelNlnk48SSHhY4z50d4TDtcbKvxJ2A6mjfDsIraLrbH4m/Ow5f1a44fFxVt2xlXQu20xus9afYrEhE8K3+JoVR0E6tTsWKKXJk3kZpSlwj/wCfli2CIa87KRlACCNtNzXfaLiASywGjHyj47n5Ujw+3bVGynyqWkmgOOzXjcuH8KaKAdOlPlNwx0u2S48EcmflLqNf4N4A5bYI5mf9fKhONPnaivD2m2B0mhWM/Gagn9KOtgX7WQT4JhPEtXx6CPca0R4xZmywI2UT7jWhPD8WyWboUwT/AJUdxVstaPUiJ5SRVOLi8dL7EmflHNyb1y/sgZ2c4lp4Tf2f1ilOLoRFwbpr7gmCPrTHCYE3LAKDzqx1HvtXWI4oGssjyLgge8Ea+9BzfCpfwGyxJ5uUPvTX9wndwqMqvbnPEj1/omnK4Rbi5XENzHShqYg2iH3R4LdQY39qe4pi8MhAI58iOlNi41dfwJMkZJpXr0/7AzD8BL4hbCMPMQoLTAZvwgx686ecR7JY7BsC9l1jZk86t7Efem64u7bPjKQGzrpzDKZB+lenOFYvxbVu5+dVb5iocjUXaOxgTyRqTPNPC+yl/F3QtoEsRmcuCoTrmJqS8J4H4Zk+ZgPxxtGmgq88fC23aBOU6x6VU+DM2zl00PvNIWVylpG5YcEkN+NXDMDQBVHx0rKaY92KtO/+dZR8RCr7COGUlVn8JCz8qnnd3x4JeOHbQOoZD6jQr8o+VQfDA5F+HyinQXIyMNMpkHmKZmW7I8OThK0X2DWriyKj3ZHjnjplY+cfUdakdLjJSVnXjK1aEGt+cHlB+1Ux358Pt22tuiKrtmLEDU+pq7qqDv7snLZYbeZTPzokj0q9lbYPFolgHkBPqW6VrC2iqteubtrHQDZaH8Kw2ZoLAomsdSdpp7xYlslobsdfYamr4ybhyfro4s4KORwXvbf4BZxF0WW2yM0+p1/TSi2PEWDEKMu360l2gVRagaEZRy2rh0zoPb5mhpxbX4DclNRn1sYYBzl+JphiR5zTrARqDyNTTs52Ma5g8XjywyrZuqiiZzAQW9ompfRdDWRkDtt5XHWP1qXWLpZciwBl0B6x1qJ3bRXKCImD7ipRwnEJkbMQI3JNP8d/KiXz1cVJI57O2ChuqDOVo+Yk01vcIR7t0PpMFevqfanPZfEr5wObMcx3I5Sa1xa4wxKEaDKfj1+1PqLxJ97JeU15E0ta/oZZwvka22uXQzzU7EU3wJFs+G58uuVvsafti4KMRzgn+idNaa8RRZIPM7/HlWSpbXoyDcnUun/UTv8ACAxLh4WRP8Yr0J2PWMHYWc0IBPtXn10Nx1/EEJCQv5thpXors3gzaw1lG/EqgH3qHya9HX8DlXydjjjpjD3P6p+oqpLaG2XM6Ry9qtXtPcC4d56VVvEMQCGEAaR61Ni+oZ5D3QjxdwVBgSQPtvWUL4g2W2fhz9q3VfFEXJofoYtoRzC/pXeLJ8NmiYGgpLC3A1tfTL+lbx+KKhRb1PMUnLK/iSxhuwT2c7S3rF1LzTo0Qfy8xXonhmNW/aS4hkMARVAYo2LhAfyHnFWF3XcVyq1lmBQE+GfSgtRZ0sM10yx1qtu+ThRuWkuQStsnMB0POrJpDHYRbqMjCQwII6g05FDVo8k3Q1gB1OjSCP0rLHEpuKz6Qpj4mrI7dd2N1fNhhntiTl/fHt1FVdi+HOjlcja7SDPrTOTXXRO8UZXy7fsJcbxyOhAIJNbtYlTaAB9560C8FhIy7b6bVsIYEA+vSteZt2wF4cVBRvo6Lec5SNflXoLuZw3i8HdHErce6CP6LaVQHgFo8sDqOdelu6nBGzw60pBElmg9GMilFKVHn7thwK5g73hXARuVO4IkxHptQXNK6t8Ir0P3p9hzjlW5a0vLoAx8pXp6H1qr/wDwxxgs3He2Lfha6mS49I6b1vbPNcUA+z2PtroRBj4E0tx26fFtsoJ0O3qRSF3hD27o8ys2mw0oraw7XLpUgAqsE/wqiE24cDnZcKjl/VSvWzd+6r2Jy8tufxoLiLiXFUic8/hOoApW7w+6C+XOBOkK0Hryqa9gu7d74W5iAUSZAiGb+Aocma+xvj+Jx6+9inddwl7t5muAeGkNt+/yq6bLU3wfDLdhBbtKEUdKdIKiy5OTOnhxKESM942NFvDLMwXUGOm/2qtDiVfMNmP4TUx71r/+5QmEJOb46A/Oq7yhT1jYgyKDH22SeR9Q74nYATzasANfcispvxJptnXp+orKsT0StDgXMqLl6L+lOcJYJBc86a8Htyqk6jT9KLcSvi0sDpNIzOnoTFatkM4kxNzTrUn7OXXS0rA6zp6RUZxMuwA3JqWcKTLaA6Az70vK/iN5JIt/sxxgX7SmfNzHrRyqd7H8fFq752AVjGv61cFlwwBGxo8crWy3FPlEx0mgXE+ymEvtmu2VLdRofpUgrllpg3RC7/dhgGn9mVnmGNNbPdPgxuXZekgfWp8K3XrPEXwPYPBWtVsKY/Nr+tSO0gAgCANAKVrkivHhvihSFrUEHaneIEimVkwTWdMPtAXiPCbLb2k3/KKUwvZ7DICyWkDdYohjxpMVxbeFpMpNSY9QUooZLh9YgRRXArA2odh2k0UDQKVBt7YeSKWkauPrWZqbh9aSx2IyozdAfpXpOgHoq7ttxUXsZesnZQqr/WHmb9fpUUtWmRsp2M0txXBsLzuXk3GLzzDEzT5beZMtzRo8revrRR1tHJyO5Ng/E4dgrZoO2seorKdX7ZFshz9fUVlVxeibkzvhCAKPh+lPcYc/yphg1lFA3MfKKPYfCCB1FT5smxXFtUgTgsGocTudqJcUQKuUc6bPaCXlY7LrTW9xVnubDf6VNuc0/QxR+Nvsa4vCHMJ2GtWr3b8f8RPAc+ZBp6ryqFX7A0PzrjguINm+xBymAVPtyqjnS5IdhyOL2XlW6ivZjtfbxB8NjluAbHZvUfwqUzToyUlovTTVoEcX4nctXbSrbNxGVy4WS4goqlRsRL6+mvI0xvdo2t4a3ddFzl2DKpaFS27C6wMSYVDHUkbTUiNlSwaBmAIBjUAwSAehgfIUj/IbY2RRow/CNnMuPYnU9aI0E4vjbri1sqFKEWTJn/zTek55gQLMgR5pinPD8Zde5cRwoFolSRPmLQ1srrp5CJnmdKeJgrf/AKabKPwrshlBtspJI6V21tVzEAAtqxAEkgQCeugArzNXYNtY242IuW9MiZdcpM5kmM2bQz6HSk+N3zat3LiwSqlgCCRI9qeWcLbL58i5/wA2UZtBG++xIpzcwiFMmVcsRlgRHSOlZdoJ/FkYxfEryqoKAFrptjyElrYtM4cWywKnMrLBbYTzpPGcX8O5atEBg4h2EjKzA5IHRmUjU6StH+IYNLgGdVaNRmUGDESJ5wSKF38GuoyKR5dMq7pGT5QI6RSp6G42wXwriTtfe3lGniRuv4CgHmkhpLmYAywOtPE4u5S2pAF17vhMCpAtN4bXTmGY5tFgEGDmWnWBwqTOUTJP4Ruwhj8RoetLvhbYTILaBd8uUR6abToPlSeSS0Nkm2B/9qvlRsgIz3lu5ZJyWWKm5bHPbNl6SJJGo/jfES2EssSJvBDpt5lzGPTSpVhrKgLCqMshYA8oO4HSoP3gWp8O2kJAOWIAERECvTpxRN5D4xkVv2osZb6wTrrHSiVi4XQZuWlZx7h7OLdwlVK6MZ39qQ4oMothdifnTI7ijlN2qFu0ZVUAmDoayue0ShgPSPtWU3H9OxSo74Y4VFJOoA/SieDv5jmB0qN8HtlhLHejFlcqkDYCl5IA9seY/FKQSdKAYN1NyQZFNmuG6CJ20p3w22ikKNTFMhjUYmttsOHGFvKdutbexIzbkAxWrdvb6it8Psut24zHyGIE/WlykorRj72M5Nm5b5lhy5CrZ7Hdoxe/ZMYcdeY61XuLRVC3DvH+hUdw3FriXxdQwynQfb40vHL/AHIpwzaf4PR81uhfZ/igxFlLg0JAkdDzB9aKVUnasvTs5ik79LUleGlefRsexpaaDTm43SmTb04ttpS4S+43IvZnKmGKt0QIptiSKDJ0FjB9owd67utJpJxrNKSKlXRW0O8OvlqrO9HC3XvJkBIUE6bzVqYaoH3hYvwbls5SQ0jT0inr0QeVfFlbW8SWtujzOkDpBp1ibw8O0z8p/gK5xPErV66FVDm2nT5GK12ot5VWBoop3ujksacaxw0HpW6DXgXOY8xWU9RVGcaD/DboCL8P0rheLyWXntQzD3zA1pIAAzRfpqxLdMKWYRdIDH70rgR5pJ1pqORO1OrdsZSetbJKgU7ZIOHtJjn9utL2s38ptyf2eXUdRoCfegvCbrGUnzLqPaiXDscXLLl86KzR6DkPeo82Jvoegt2p4f4YzTKxoftUM4LhzcZmO0/QUd47iWNvJOhjT3pPhiBFyiBpQYovhR6UvsSvun4o3jX7LHQkMo6EaH5/arTrzxwTiYw/EbdxT5cwDezaGvQtt5AI506Ca0y/DK4ndckV1WUwaM3t61wFinVwUjcFKaoanYl4msVzdXSuyNaUFuaBq0HdMGNappsaM3rMCmL4eaTLHSHwybMwt6N6hnemnktsOTfQg1LblqKj/biwbuDeN1E/KhhPdMDycalBtFP4V7dnEFm31P00ii/G2F3DFpgxI/hQzEWc6rMFlETzjoa4UyrKZjkK6KxW0z56UgVhkJBHoKytXbRjeIrKdSNTGyuYpbCtO9ZWUR6a0GrJka08a2MordZS5k/scYPR1I3O9d8CvEYq77VlZSpdMoxHXFbhcmeo2rnCNOYnUgVqsrIdGPsj95P2531g716M7KYpmw1snU5R+lZWUUuyrx+wx4prPFNbrKwrOLlzSkM9ZWUuYcejh31pexc0rVZWR7NkKO9IM1ZWVk+zIDfEHSg+IAZXUjQg1lZUmT6kWQ+hlE4oxceNIJj51zcPl+FbrK7GP6T5nJ9Y0wS+Q/651lZWV4I//9k=">
            <a:hlinkClick r:id="rId2"/>
          </p:cNvPr>
          <p:cNvSpPr>
            <a:spLocks noChangeAspect="1" noChangeArrowheads="1"/>
          </p:cNvSpPr>
          <p:nvPr/>
        </p:nvSpPr>
        <p:spPr bwMode="auto">
          <a:xfrm>
            <a:off x="155575" y="-1257300"/>
            <a:ext cx="1743075"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8600"/>
            <a:ext cx="3581399" cy="540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57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28343"/>
            <a:ext cx="7772400" cy="4893647"/>
          </a:xfrm>
          <a:prstGeom prst="rect">
            <a:avLst/>
          </a:prstGeom>
        </p:spPr>
        <p:txBody>
          <a:bodyPr wrap="square">
            <a:spAutoFit/>
          </a:bodyPr>
          <a:lstStyle/>
          <a:p>
            <a:r>
              <a:rPr lang="en-US" sz="2400" dirty="0">
                <a:latin typeface="Times New Roman" pitchFamily="18" charset="0"/>
                <a:cs typeface="Times New Roman" pitchFamily="18" charset="0"/>
              </a:rPr>
              <a:t>Who is Jenna Fox? Seventeen-year-old Jenna has been told that is her name. She has just awoken from a coma, they tell her, and she is still recovering from a terrible accident in which she was involved a year ago. But what happened before that? Jenna doesn't remember her life. Or does she? And are the memories really hers?</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This fascinating novel represents a stunning new direction for acclaimed author Mary Pearson. Set in a near future America, it takes readers on an unforgettable journey through questions of bio-medical ethics and the nature of humanity. Mary Pearson's vividly drawn characters and masterful writing soar to a new level of sophistication.</a:t>
            </a:r>
          </a:p>
        </p:txBody>
      </p:sp>
    </p:spTree>
    <p:extLst>
      <p:ext uri="{BB962C8B-B14F-4D97-AF65-F5344CB8AC3E}">
        <p14:creationId xmlns:p14="http://schemas.microsoft.com/office/powerpoint/2010/main" val="161148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638800"/>
            <a:ext cx="8534400" cy="1077218"/>
          </a:xfrm>
          <a:prstGeom prst="rect">
            <a:avLst/>
          </a:prstGeom>
        </p:spPr>
        <p:txBody>
          <a:bodyPr wrap="square">
            <a:spAutoFit/>
          </a:bodyPr>
          <a:lstStyle/>
          <a:p>
            <a:pPr algn="ctr"/>
            <a:r>
              <a:rPr lang="en-US" sz="3200" b="1" dirty="0">
                <a:latin typeface="Times New Roman" pitchFamily="18" charset="0"/>
                <a:cs typeface="Times New Roman" pitchFamily="18" charset="0"/>
              </a:rPr>
              <a:t>Miss Peregrine's Home for Peculiar Children</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by </a:t>
            </a:r>
            <a:r>
              <a:rPr lang="en-US" sz="3200" dirty="0">
                <a:latin typeface="Times New Roman" pitchFamily="18" charset="0"/>
                <a:cs typeface="Times New Roman" pitchFamily="18" charset="0"/>
              </a:rPr>
              <a:t>Ransom Riggs </a:t>
            </a:r>
          </a:p>
        </p:txBody>
      </p:sp>
      <p:pic>
        <p:nvPicPr>
          <p:cNvPr id="15362" name="Picture 2" descr="http://d202m5krfqbpi5.cloudfront.net/books/1320564598l/946048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2781"/>
            <a:ext cx="3600450" cy="558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27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4800"/>
            <a:ext cx="7467600" cy="5940088"/>
          </a:xfrm>
          <a:prstGeom prst="rect">
            <a:avLst/>
          </a:prstGeom>
        </p:spPr>
        <p:txBody>
          <a:bodyPr wrap="square">
            <a:spAutoFit/>
          </a:bodyPr>
          <a:lstStyle/>
          <a:p>
            <a:r>
              <a:rPr lang="en-US" sz="2000" dirty="0">
                <a:latin typeface="Times New Roman" pitchFamily="18" charset="0"/>
                <a:cs typeface="Times New Roman" pitchFamily="18" charset="0"/>
              </a:rPr>
              <a:t>A mysterious island.  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An abandoned orphanage.  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A strange collection of very curious photographs.  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It all waits to be discovered in </a:t>
            </a:r>
            <a:r>
              <a:rPr lang="en-US" sz="2000" i="1" dirty="0">
                <a:latin typeface="Times New Roman" pitchFamily="18" charset="0"/>
                <a:cs typeface="Times New Roman" pitchFamily="18" charset="0"/>
              </a:rPr>
              <a:t>Miss Peregrine’s Home for Peculiar Children</a:t>
            </a:r>
            <a:r>
              <a:rPr lang="en-US" sz="2000" dirty="0">
                <a:latin typeface="Times New Roman" pitchFamily="18" charset="0"/>
                <a:cs typeface="Times New Roman" pitchFamily="18" charset="0"/>
              </a:rPr>
              <a:t>, an unforgettable novel that mixes fiction and photography in a thrilling reading experience. As our story opens, a horrific family tragedy sets sixteen-year-old Jacob journeying to a remote island off the coast of Wales, where he discovers the crumbling ruins of Miss Peregrine’s Home for Peculiar Children. As Jacob explores its abandoned bedrooms and hallways, it becomes clear that the children were more than just peculiar. They may have been dangerous. They may have been quarantined on a deserted island for good reason. And somehow—impossible though it seems—they may still be alive.   A spine-tingling fantasy illustrated with haunting vintage photography, </a:t>
            </a:r>
            <a:r>
              <a:rPr lang="en-US" sz="2000" i="1" dirty="0">
                <a:latin typeface="Times New Roman" pitchFamily="18" charset="0"/>
                <a:cs typeface="Times New Roman" pitchFamily="18" charset="0"/>
              </a:rPr>
              <a:t>Miss Peregrine’s Home for Peculiar Children</a:t>
            </a:r>
            <a:r>
              <a:rPr lang="en-US" sz="2000" dirty="0">
                <a:latin typeface="Times New Roman" pitchFamily="18" charset="0"/>
                <a:cs typeface="Times New Roman" pitchFamily="18" charset="0"/>
              </a:rPr>
              <a:t> will delight adults, teens, and anyone who relishes an adventure in the shadows.</a:t>
            </a:r>
          </a:p>
        </p:txBody>
      </p:sp>
    </p:spTree>
    <p:extLst>
      <p:ext uri="{BB962C8B-B14F-4D97-AF65-F5344CB8AC3E}">
        <p14:creationId xmlns:p14="http://schemas.microsoft.com/office/powerpoint/2010/main" val="271938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096000"/>
            <a:ext cx="6579045" cy="584775"/>
          </a:xfrm>
          <a:prstGeom prst="rect">
            <a:avLst/>
          </a:prstGeom>
        </p:spPr>
        <p:txBody>
          <a:bodyPr wrap="none">
            <a:spAutoFit/>
          </a:bodyPr>
          <a:lstStyle/>
          <a:p>
            <a:r>
              <a:rPr lang="en-US" sz="3200" b="1" dirty="0">
                <a:latin typeface="Times New Roman" pitchFamily="18" charset="0"/>
                <a:cs typeface="Times New Roman" pitchFamily="18" charset="0"/>
              </a:rPr>
              <a:t>The Son of Neptune</a:t>
            </a:r>
            <a:r>
              <a:rPr lang="en-US" sz="3200" dirty="0">
                <a:latin typeface="Times New Roman" pitchFamily="18" charset="0"/>
                <a:cs typeface="Times New Roman" pitchFamily="18" charset="0"/>
              </a:rPr>
              <a:t> by Rick Riordan </a:t>
            </a:r>
          </a:p>
        </p:txBody>
      </p:sp>
      <p:pic>
        <p:nvPicPr>
          <p:cNvPr id="16386" name="Picture 2" descr="http://www.rickriordan.com/Files/Images/SoNcov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1771"/>
            <a:ext cx="4038600" cy="607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4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86"/>
            <a:ext cx="9111343" cy="6863417"/>
          </a:xfrm>
          <a:prstGeom prst="rect">
            <a:avLst/>
          </a:prstGeom>
        </p:spPr>
        <p:txBody>
          <a:bodyPr wrap="square">
            <a:spAutoFit/>
          </a:bodyPr>
          <a:lstStyle/>
          <a:p>
            <a:r>
              <a:rPr lang="en-US" sz="2000" b="1" dirty="0">
                <a:latin typeface="Times New Roman" pitchFamily="18" charset="0"/>
                <a:cs typeface="Times New Roman" pitchFamily="18" charset="0"/>
              </a:rPr>
              <a:t>Percy is confused.</a:t>
            </a:r>
            <a:r>
              <a:rPr lang="en-US" sz="2000" dirty="0">
                <a:latin typeface="Times New Roman" pitchFamily="18" charset="0"/>
                <a:cs typeface="Times New Roman" pitchFamily="18" charset="0"/>
              </a:rPr>
              <a:t> When he awoke after his long sleep, he didn't know much more than his name. His brain-fuzz is lingering, even after the wolf </a:t>
            </a:r>
            <a:r>
              <a:rPr lang="en-US" sz="2000" dirty="0" err="1">
                <a:latin typeface="Times New Roman" pitchFamily="18" charset="0"/>
                <a:cs typeface="Times New Roman" pitchFamily="18" charset="0"/>
              </a:rPr>
              <a:t>Lupa</a:t>
            </a:r>
            <a:r>
              <a:rPr lang="en-US" sz="2000" dirty="0">
                <a:latin typeface="Times New Roman" pitchFamily="18" charset="0"/>
                <a:cs typeface="Times New Roman" pitchFamily="18" charset="0"/>
              </a:rPr>
              <a:t> told him he is a demigod and trained him to fight. Somehow Percy managed to make it to the camp for half-bloods, despite the fact that he had to continually kill monsters that, annoyingly, would not stay dead. But the camp doesn't ring any bells with him.</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b="1" dirty="0">
                <a:latin typeface="Times New Roman" pitchFamily="18" charset="0"/>
                <a:cs typeface="Times New Roman" pitchFamily="18" charset="0"/>
              </a:rPr>
              <a:t>Hazel is supposed to be dead.</a:t>
            </a:r>
            <a:r>
              <a:rPr lang="en-US" sz="2000" dirty="0">
                <a:latin typeface="Times New Roman" pitchFamily="18" charset="0"/>
                <a:cs typeface="Times New Roman" pitchFamily="18" charset="0"/>
              </a:rPr>
              <a:t> When she lived before, she didn't do a very good job of it. When the Voice took over her mother and commanded Hazel to use her "gift" for an evil purpose, Hazel couldn't say no. Now, because of her mistake, the future of the world is at risk.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b="1" dirty="0">
                <a:latin typeface="Times New Roman" pitchFamily="18" charset="0"/>
                <a:cs typeface="Times New Roman" pitchFamily="18" charset="0"/>
              </a:rPr>
              <a:t>Frank is a klutz. </a:t>
            </a:r>
            <a:r>
              <a:rPr lang="en-US" sz="2000" dirty="0">
                <a:latin typeface="Times New Roman" pitchFamily="18" charset="0"/>
                <a:cs typeface="Times New Roman" pitchFamily="18" charset="0"/>
              </a:rPr>
              <a:t>His grandmother claims he is descended from ancient heroes, but he doesn't even know who his father is. He keeps hoping Apollo will claim him, because the only thing he is good at is archery. His big and bulky physique makes him feel like a clumsy ox, especially in front of Hazel, his closest friend at camp. He trusts her completely-enough, even, to share the secret he holds close to his heart.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Beginning at the "other" camp for half-bloods and extending as far north as the land beyond the gods, this breathtaking second installment in the Heroes of Olympus series introduces new demigods, revives fearsome monsters, and features other remarkable creatures, all of whom are destined to play a part in the most important quest of all: the Prophecy of Seven.</a:t>
            </a:r>
          </a:p>
        </p:txBody>
      </p:sp>
    </p:spTree>
    <p:extLst>
      <p:ext uri="{BB962C8B-B14F-4D97-AF65-F5344CB8AC3E}">
        <p14:creationId xmlns:p14="http://schemas.microsoft.com/office/powerpoint/2010/main" val="2135684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019800"/>
            <a:ext cx="6172459" cy="584775"/>
          </a:xfrm>
          <a:prstGeom prst="rect">
            <a:avLst/>
          </a:prstGeom>
        </p:spPr>
        <p:txBody>
          <a:bodyPr wrap="none">
            <a:spAutoFit/>
          </a:bodyPr>
          <a:lstStyle/>
          <a:p>
            <a:r>
              <a:rPr lang="en-US" sz="3200" b="1" dirty="0">
                <a:latin typeface="Times New Roman" pitchFamily="18" charset="0"/>
                <a:cs typeface="Times New Roman" pitchFamily="18" charset="0"/>
              </a:rPr>
              <a:t>Okay for Now </a:t>
            </a:r>
            <a:r>
              <a:rPr lang="en-US" sz="3200" dirty="0">
                <a:latin typeface="Times New Roman" pitchFamily="18" charset="0"/>
                <a:cs typeface="Times New Roman" pitchFamily="18" charset="0"/>
              </a:rPr>
              <a:t>by Gary D. Schmidt </a:t>
            </a:r>
          </a:p>
        </p:txBody>
      </p:sp>
      <p:pic>
        <p:nvPicPr>
          <p:cNvPr id="17410" name="Picture 2" descr="http://d202m5krfqbpi5.cloudfront.net/books/1327889281l/916540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
            <a:ext cx="3591054" cy="538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0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720840"/>
            <a:ext cx="8305800" cy="3046988"/>
          </a:xfrm>
          <a:prstGeom prst="rect">
            <a:avLst/>
          </a:prstGeom>
        </p:spPr>
        <p:txBody>
          <a:bodyPr wrap="square">
            <a:spAutoFit/>
          </a:bodyPr>
          <a:lstStyle/>
          <a:p>
            <a:r>
              <a:rPr lang="en-US" sz="2400" dirty="0">
                <a:latin typeface="Times New Roman" pitchFamily="18" charset="0"/>
                <a:cs typeface="Times New Roman" pitchFamily="18" charset="0"/>
              </a:rPr>
              <a:t>In this companion novel to </a:t>
            </a:r>
            <a:r>
              <a:rPr lang="en-US" sz="2400" i="1" dirty="0">
                <a:latin typeface="Times New Roman" pitchFamily="18" charset="0"/>
                <a:cs typeface="Times New Roman" pitchFamily="18" charset="0"/>
              </a:rPr>
              <a:t>The Wednesday Wars</a:t>
            </a:r>
            <a:r>
              <a:rPr lang="en-US" sz="2400" dirty="0">
                <a:latin typeface="Times New Roman" pitchFamily="18" charset="0"/>
                <a:cs typeface="Times New Roman" pitchFamily="18" charset="0"/>
              </a:rPr>
              <a:t>, Doug struggles to be more than the "skinny thug" that some people think him to be. He finds an unlikely ally in Lil Spicer, who gives him the strength to endure an abusive father, the suspicions of a town, and the return of his oldest brother, forever scarred, from Vietnam. Schmidt expertly weaves multiple themes of loss and recovery in a story teeming with distinctive, unusual characters and invaluable lessons about love, creativity, and survival.</a:t>
            </a:r>
          </a:p>
        </p:txBody>
      </p:sp>
    </p:spTree>
    <p:extLst>
      <p:ext uri="{BB962C8B-B14F-4D97-AF65-F5344CB8AC3E}">
        <p14:creationId xmlns:p14="http://schemas.microsoft.com/office/powerpoint/2010/main" val="54385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096000"/>
            <a:ext cx="7334059" cy="584775"/>
          </a:xfrm>
          <a:prstGeom prst="rect">
            <a:avLst/>
          </a:prstGeom>
        </p:spPr>
        <p:txBody>
          <a:bodyPr wrap="none">
            <a:spAutoFit/>
          </a:bodyPr>
          <a:lstStyle/>
          <a:p>
            <a:r>
              <a:rPr lang="en-US" sz="3200" b="1" dirty="0">
                <a:latin typeface="Times New Roman" pitchFamily="18" charset="0"/>
                <a:cs typeface="Times New Roman" pitchFamily="18" charset="0"/>
              </a:rPr>
              <a:t>Between Shades of Gray</a:t>
            </a:r>
            <a:r>
              <a:rPr lang="en-US" sz="3200" dirty="0">
                <a:latin typeface="Times New Roman" pitchFamily="18" charset="0"/>
                <a:cs typeface="Times New Roman" pitchFamily="18" charset="0"/>
              </a:rPr>
              <a:t> by </a:t>
            </a:r>
            <a:r>
              <a:rPr lang="en-US" sz="3200" dirty="0" err="1">
                <a:latin typeface="Times New Roman" pitchFamily="18" charset="0"/>
                <a:cs typeface="Times New Roman" pitchFamily="18" charset="0"/>
              </a:rPr>
              <a:t>Ruta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Sepetys</a:t>
            </a:r>
            <a:r>
              <a:rPr lang="en-US" sz="3200" dirty="0">
                <a:latin typeface="Times New Roman" pitchFamily="18" charset="0"/>
                <a:cs typeface="Times New Roman" pitchFamily="18" charset="0"/>
              </a:rPr>
              <a:t> </a:t>
            </a:r>
          </a:p>
        </p:txBody>
      </p:sp>
      <p:pic>
        <p:nvPicPr>
          <p:cNvPr id="18434" name="Picture 2" descr="http://ecx.images-amazon.com/images/I/41rDo3QJbL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
            <a:ext cx="3933063"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91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74345"/>
            <a:ext cx="8382000" cy="4893647"/>
          </a:xfrm>
          <a:prstGeom prst="rect">
            <a:avLst/>
          </a:prstGeom>
        </p:spPr>
        <p:txBody>
          <a:bodyPr wrap="square">
            <a:spAutoFit/>
          </a:bodyPr>
          <a:lstStyle/>
          <a:p>
            <a:r>
              <a:rPr lang="en-US" sz="2400" dirty="0" smtClean="0">
                <a:latin typeface="Times New Roman" pitchFamily="18" charset="0"/>
                <a:cs typeface="Times New Roman" pitchFamily="18" charset="0"/>
              </a:rPr>
              <a:t>Fifteen-year-old </a:t>
            </a:r>
            <a:r>
              <a:rPr lang="en-US" sz="2400" dirty="0" err="1">
                <a:latin typeface="Times New Roman" pitchFamily="18" charset="0"/>
                <a:cs typeface="Times New Roman" pitchFamily="18" charset="0"/>
              </a:rPr>
              <a:t>Lina</a:t>
            </a:r>
            <a:r>
              <a:rPr lang="en-US" sz="2400" dirty="0">
                <a:latin typeface="Times New Roman" pitchFamily="18" charset="0"/>
                <a:cs typeface="Times New Roman" pitchFamily="18" charset="0"/>
              </a:rPr>
              <a:t> is a Lithuanian girl living an ordinary life--until Soviet officers invade her home and tear her family apart. Separated from her father and forced onto a crowded train, </a:t>
            </a:r>
            <a:r>
              <a:rPr lang="en-US" sz="2400" dirty="0" err="1">
                <a:latin typeface="Times New Roman" pitchFamily="18" charset="0"/>
                <a:cs typeface="Times New Roman" pitchFamily="18" charset="0"/>
              </a:rPr>
              <a:t>Lina</a:t>
            </a:r>
            <a:r>
              <a:rPr lang="en-US" sz="2400" dirty="0">
                <a:latin typeface="Times New Roman" pitchFamily="18" charset="0"/>
                <a:cs typeface="Times New Roman" pitchFamily="18" charset="0"/>
              </a:rPr>
              <a:t>, her mother, and her young brother make their way to a Siberian work camp, where they are forced to fight for their lives. </a:t>
            </a:r>
            <a:r>
              <a:rPr lang="en-US" sz="2400" dirty="0" err="1">
                <a:latin typeface="Times New Roman" pitchFamily="18" charset="0"/>
                <a:cs typeface="Times New Roman" pitchFamily="18" charset="0"/>
              </a:rPr>
              <a:t>Lina</a:t>
            </a:r>
            <a:r>
              <a:rPr lang="en-US" sz="2400" dirty="0">
                <a:latin typeface="Times New Roman" pitchFamily="18" charset="0"/>
                <a:cs typeface="Times New Roman" pitchFamily="18" charset="0"/>
              </a:rPr>
              <a:t> finds solace in her art, documenting these events by drawing. Risking everything, she imbeds clues in her drawings of their location and secretly passes them along, hoping her drawings will make their way to her father's prison camp. But will strength, love, and hope be enough for </a:t>
            </a:r>
            <a:r>
              <a:rPr lang="en-US" sz="2400" dirty="0" err="1">
                <a:latin typeface="Times New Roman" pitchFamily="18" charset="0"/>
                <a:cs typeface="Times New Roman" pitchFamily="18" charset="0"/>
              </a:rPr>
              <a:t>Lina</a:t>
            </a:r>
            <a:r>
              <a:rPr lang="en-US" sz="2400" dirty="0">
                <a:latin typeface="Times New Roman" pitchFamily="18" charset="0"/>
                <a:cs typeface="Times New Roman" pitchFamily="18" charset="0"/>
              </a:rPr>
              <a:t> and her family to survive?</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This powerful tale of heartbreak and hope is sure to haunt readers long after they finish the last page.</a:t>
            </a:r>
          </a:p>
        </p:txBody>
      </p:sp>
    </p:spTree>
    <p:extLst>
      <p:ext uri="{BB962C8B-B14F-4D97-AF65-F5344CB8AC3E}">
        <p14:creationId xmlns:p14="http://schemas.microsoft.com/office/powerpoint/2010/main" val="237980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08"/>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53602709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096000"/>
            <a:ext cx="6616042" cy="584775"/>
          </a:xfrm>
          <a:prstGeom prst="rect">
            <a:avLst/>
          </a:prstGeom>
        </p:spPr>
        <p:txBody>
          <a:bodyPr wrap="none">
            <a:spAutoFit/>
          </a:bodyPr>
          <a:lstStyle/>
          <a:p>
            <a:r>
              <a:rPr lang="en-US" sz="3200" b="1" dirty="0">
                <a:latin typeface="Times New Roman" pitchFamily="18" charset="0"/>
                <a:cs typeface="Times New Roman" pitchFamily="18" charset="0"/>
              </a:rPr>
              <a:t>I'll Be There</a:t>
            </a:r>
            <a:r>
              <a:rPr lang="en-US" sz="3200" dirty="0">
                <a:latin typeface="Times New Roman" pitchFamily="18" charset="0"/>
                <a:cs typeface="Times New Roman" pitchFamily="18" charset="0"/>
              </a:rPr>
              <a:t> by Holly Goldberg Sloan</a:t>
            </a:r>
          </a:p>
        </p:txBody>
      </p:sp>
      <p:sp>
        <p:nvSpPr>
          <p:cNvPr id="3" name="AutoShape 2" descr="data:image/jpeg;base64,/9j/4AAQSkZJRgABAQAAAQABAAD/2wCEAAkGBhQREBUUExQWFBUVGBgVFxcYFxoXFxgXGBgVFhgXFRcYHCYhFxskHBcbHy8gJScpLC4sFh4yNTAqNSYrLSkBCQoKDgwOGg8PGiokHxwpLCkpLCwsLCwpKSwsLCksLCksLCkvKSwsKSksLCwsLCwsKSwsLCwsLikpLCwsMC0pKf/AABEIARMAtwMBIgACEQEDEQH/xAAcAAEAAgMBAQEAAAAAAAAAAAAABAUBAgMGBwj/xABDEAABAwIEBAMFBQQIBgMAAAABAAIRAyEEEjFBBSJRYQYTcTKBkaHwBxRCsdEjUmLBMzRzgrKz4fElJnJ0ksMVJDX/xAAaAQEAAwEBAQAAAAAAAAAAAAAAAQIEAwUG/8QALBEAAgIBBAECBAYDAAAAAAAAAAECEQMEEiExQVFhBROBkRQisdHw8TJCcf/aAAwDAQACEQMRAD8A+aGqS0Nk5QS4NmwJABIGxIAv2CxltO2nxn9CurQXMMu5WXA2lxaCB0mJn+FaimMs5huIvmtHaIM9fwntPonkmzsW4uzuLnVMzXZnHNMfvBwObQa2gRBWlOkXugan4Dck9ABcnYBawt6Zgy0aQSCMwtEyIiD0PWLoDRzIJFjBi1xbodws06cyLkwYgTpf4QCfct6VIuzQ0khpdy7AXLjb2QJ6Lo+gXhz2UyKbMuYiXNaXEhsuItJECeiCjlUtIgCcp1Djps4dc1x6A6LUssDIuSI3ERc9jNvQoGrGVAZ8uBJBgyAdpAG+8SJHdSH4h2SmC1rQGva05Gy5rnHMXGJeQZAJuItEKOfRYhAZeyPQzB6gGJhbloJEkAQ2coJjQG1pdFz1O91IwVWmyox1Qea0HMWglk2mC4tO5jfQ6hRC3trp3FxI66H4ISbVGGBrA0JtPMRI/S+h6LbDsacwc7JDS4HKXEuAsyxgSdzpC0c2Bte+skaiDGnob6dVuyk57TlbIptLnEAWaXAS4gXGZwEnqAhBrScJaHF2QG8agSJyg2lYylxsCTqbSdJcbbalZGwcTA03ib2BI3XSlVLQHMdkdDmuLXEOIdykbWLXRAJkAzCEnMVrCzbAj2R+Kbm1zex1Fo0WGMc4ECTAJIHQXJIGw6rBHTst6NUNMxO14NiCHQCCJg2OxE+gg0qPzOJMSTNgGj3AWA7BYAEHWdv5ytnRJgGNpM2m02vb0R7hNmwIAiSbwATPcyY2lAYqEScoIEmATJA2kwJPeB6LBbpcGfW1yIP526rIbYmRbvf3LYAu3FgdSBYSYE66m2qA1805csnLObLNs0RmjrFpRdqDS8FpdDGy8zJAJytmBueULKEnfF4Krh3sqFpphx8yi7UFrXcr2E6iQIJ1t1UepVa5gnMamZxLi4ZcpgwGxY5sxJmL6BbltRjab7gODgwyDYEtcAJOW5OoGsjquNMC+mlpnXtG/rZQgzDGzNwIEjW5kCBA1vN4Fj2kxwm4nXeLkGD7jf3LdlYtnK4jM0tdtIJu3uDA+guZKkg3bTORxyyLDNeATJjoSQDY7A9ExFWXGHOIOX2tTAAvB0B07Qs1cO5rnNcCC08w6QYv7zHvXXzIplpDm5gCImKkOMF+Y6AZgC0ai+5QkjACO4+emlls4HK2w36SdDzb72nvCwW2m2472jUdL/I9Fl8SYkDaTJ95AE/BCBkEEzuABveZPoI+JCPgidDJEBsNAsRBm5ubdALmbdqmJmkxgptbBcS8A5qkkEZiTHLoIjW8rDKzmsc3KIqAXIMgB0yy8XLYNj7PZCTkKWhIMGYtcgTcWuJHyKwxk76aDc9mjddqgdHtPc1ktBh0BsnSfZBLtP4u6zh6TcjnEw5paQ0g5Xibtlujt7kCA68wgo1JJDqmUAZxzDla0nM6A0WuBbYZVwAUihMmoyGmmQ+cwBHM0AMDruIJ0EmPRKtPlMvaS05A2STBzOLmkDLlB1vq7TWAo4GI1vpHwi/x+HdZIECJm86R2j+a7UHEWYTmcHNcLCQbZW35iRaInpK51aJYS1wLXNJa5pBBBFiCDoZtCCjmp9bibTh6dJtFjCwuL6gnNWky3zAbcskCOuyiOaLQSbSbRB6C977rDjN46CwgaW03Mfmg6FKiXGGguJgAC5JJAAA1Jk6C61LCNQRInTbqOy2fTLXEGxBg9j6hd2ftJz1Lsp8he4xDNKbbHXRosB1Qijm6sDBILobl5jNsuVsZQIymSPcDN5zVp5WCWw8mZLh7Ba1zYZFuuad4iy4rc/iyghpvGsCbSYExIvAQk743hj6bWVCwinVLvLfq1+QgOyk3MHqi0dQeKbXmchc5rTIPMMpcA2ZHtDa/uREw0Zfgy3MDEhodZzTqWxJBvZ2gvfsY5NbY3iBbW9wIEb3m/Q7xMx2GDZJDmSAWNM8zXZhmzWsNdL3C4HDkAEgwZg7GImPSR8UoGcPWFMuDmNqAhzYJMAwQHAtNy0mReDbVaMILucuiNQATIbDdSBEwPSVuGk20BI3MTpJ+J+JW9aiMoygm55ibE5WGAItBJ3MyNNws4YfDl7g1okmwHU9At8NhxUMGo1kMc6XkgcoJDGkA3O2lytjhCCRazc1y24IGl7mHCwv2sVJdVp8zocamdrmO5QzKJLs9ODcmDAMahBwQjTIsRpOgGpDbE9Ij0nupDqeag15dShjjTDBlFY5pfnIAl7ZtmJtoFms59TM4wAXFxDYa0F9zDBZo5dhFh2XbK/y3UQ3NlcapIymwDWy2W5jtodHaKKJImCqFuaKbXyxzOZuYNzA87b2eACQexXFrZtIA76b9BKnOw4Y3maHZhZzXtiIe0WgwczZmxhp/eBXDy8xMNAnQCYE7NBMk9BJPqpIOD6pMmTza3Nz1N7mb+qy6kQGnZ0n3gkG31qujKY3t312O28mPRYYy+g9+iULOQiDrNo6ReZ+Ue9Cfyj5QpD8KWEZ26hronVrgHC40kH1utajQTYZRe0zuSADGwge6UByZTJ0iwzagadJOvYXWzXySXDMXA3JdIJIOaxuddZFytgy2g1+h6fopeD4ZVdzMaWhwfDpytIAIe3MT0OWN5i8oxZCFJxzAAnKC90XAAiXGNr6913o0KnM0Bxa1wc8BxyZhIaSWmJuYIvrCs6PAmtjOZPvyjudz9WXV1KwBJawmLCQIiYbIkgO+ai7BRHDxrcrehkh4c1ziWwzKYh8thxsZETbeQpdajM2AAA7EiYmCbkzoFHyc1nENza3EXjNAOsdOivXBzT5IYC2c4xlJJAJgTYE2JGo2FxqAF2q4Yi+xJAPWDH16rAoyNhGpm5kwLTf3D1VTpZszAHMARdzQ4BrmkwQHAmTAsdJnWwhF1ZQaOYhzBlzMF+cyGOhwAi+Yz/DlWFFEkjGspmo7yg4U5OXMQXxsXkWzellxNFdMJVa9zgTEAmT2gACPjeFrW4pQzGKjQNhmkgdCQBJV7RSpehl1OWi1hInLEzBu7c39wXQYZ9VxdEmHOJs2zBLjsLDYLgOJ0Y/pW/E/Kym4Othn0qjnYmjTdTbma05i6of3W7CI+ahyivIUZPwQ2YckgASSYA7lbVaEGLbaHMNBuPoXGy2bxGk113MeAZIuWujuIt6FKeNpGMtQFwmYm0RBkC3x22TdH1Q2y9GSMJw8mlUqBlR+SA4gHy2sdIl72mQcwECIN50WvlONIu5MpqNGZ2U1AQ0xH4w2DeBEgdAu1LiDv2rGVbPtUaxwyuvNw0wRPuUrhFEipnDqILWPePNhzDAcMmUgguOwO8FT4si/BVV2PhgcSQG8kmwYXONugzFx95WHYWDycwuJteLkgagRF/XopTacAiR+cmwsR236StPJVqK7iH5a6HDiXcwsbWPNrcCPTWNVYUKbXOhwc6QQ0MgHORy6gy0O29YW3D+F1axyUmF8kE2FtYl59kX6ibdAok1FW+ESueEVgpiLjrBFr21P4oG1tV3w3C313fs2l3UwGgE6yRYCfT0Xu+GeAw0Dz354MimCcgJiZO+g0jQaq5fh2sGVoDQNAAAPcAsEtbC6hz+hoWGXcjxWD8ItYJqnOf3R7I9+p+Sm1KAaIAAHQCPyV5XZI0iN73JuJ+tlX4unYCBpNrzMnm77KFNy5YaroqcawEuLGkNH94gG3M4ATdVdakrnEsud/XVRMTQGxnWdfiJAtfTWxWqBxkylxFE+vT3KO6kJ7W2v3tKuX02uJAhgIF38xBaLw4CwJm0dB3UN9MWI9b9fyWmjjfJAYAA4ZQZAAJmW3BlsGJgRebE73WhpKfluTv8ArrZbfd2kWMEdZ5vaMj93YR31VaL2R8cymXnyQ4MtGcgv0vmLbazEbRvKwpNDDBzoLgwfvEEj4NBKJVC7PMY7GuLahEmZnUgA720gQJ7qjVnUxzmU3NaY80ZXdS3MHe7maFWLzZtt8nrY4pLgysFEVDoeswfiKi3Vzv8AxKmeEPFNChWxBqPLW1KmZpyuNpfqGgxqF4dFjyaPHOMou/zHZZpJp+h9d454s4biKDpqNdVa1xpuyVGvD4OWH5ZF4tod14rh/ixuWKzTOmZoB6XibH0XmFhdNDp1oouOOTafq7OWoa1HM19j3bfEOHeb1YJkkuDh3/d1/VWnBnedUBoZarmkOgQ4WMjODaJ62XzBel8G+KW4OoC9pIztdLSJDSMtQQdZEbj2fhszavLHG3CKbrhGWGjxuSttH1vh/goFxdXdnkzkaIade0gAbCIXq6GFbTYGsaGtGwED5fmueFggEXBuCPReB+1jxGab8NhqdSvTqF7arzSBuwktEQ4F7gQSG6dSvjMOp1OvzVll9PC+h6ssGPBH8i+vkv8Ax7isVRwvnYU0waRz1A8DmpgEmC60zHcza+srCY9tegypTMsqta8WvvruCLheJ8ZeKDxOhWpYRzvu9Fnn1qmVwDy1heGXjKJAEak/wtk+o8E0/wDhmFzW/YgiBM6x6SvoMMNsFfZ5+UkPcRP1caGNJ9epUFzLG06HsIO9ri8e9WlaleLbXvF1Br0tV6GMxSKitSuoow2Zwbe5AsJNzFgNT2Vo9n+na6jPEXEhwIIIOkb9Zm63wM8ipr0IEFsFpMyb9IynoQfjdRnUFa1GSCTBMyZJzGffcWme6jGktaXBmvkhOaSACSQBAHQSTA6XJPvWHUFM8pdauHPtEAAgEAaQS6IEzEg/RUUXsrvJRWLsOAzQEu3m7YjVu0zqdYtoiULPlxxbTqN7W2Nz79lgspEE5i02gQTMzJnYC3xURF4+71Pd20YUyhhaZZmfVyuzRkDC45f3psPdKiIoTJasl/dqZmKu9pbEi/XfTfdTMPwNj22q8x2y8ovHO6YA/XbVVCKykvKKuL8M9YPBtAj+uMBA5pLCJ3A5h/sFT8UwGHpt/ZVzVeDcZSGx/CYuZ7qrRWlOL6iVjCSduV/YwrvhFXCMDTVDnvvILeQXsRBlxgKlRUjLa7LyjuVH1Hg/2q0sORao5u7MotYSWmbQbd+irvHPFcNxDFUMRRxflg5KFRr2OY+k0lxdVtZzIcdDO26+fos88MJZfmpVL28/9JhcI7L4PvHEsXgMFwirRo1qRZ5NRjQKjHPqPe0iYBu4udJ2HaFM8NcSpU8HhaZq0g8UKUtzszDkYDaZ1ML89wkKsMO1d+5Eo7j9F1eLUM2TzqWYxy525tosTO4+KVqa/OkL6l9m/i51RjcO8uL6Z5XnMeUkZQSAYINpcR+EbLTDgzZMVK0evqUY1HQ+on/RQ6rPr61VpiKJab2OuvUTqOxUSq2dh7l6GM8+ZWVqQ6zp22v81yy/D6/RWDhEQLgzOvSBBt1+K0p0zoN4GgJ1kR002W5dGT/YhnDxrbQx10/le/6I5sjbp7IFhvO+vyCmlpLiTzZibx7VwbdJWvk2nbfTUzAF7iBr9GC5DNC22o37Tpr71lSzTERrYXuIOp3v0lEoHw1EReCfRhERAEREAREQBERAEREAREQBfTvsm8OuAdinRDgadMQc1iMzgeh9nvB6LwnhnCCrjKDHMztdUaHNMgFs80ltwAJJjYL9EYcMLQ1gyhoDQ3YNAgBvYKssihyyk4ykqRDqUlyqtm02m0gDoP5BT30lzFEjm6EaRrfr6Ltj1kDJLRzZU1KNvfHf/ZaeXfLOne1/9vkp2JcGNJP+vuXncHxqm+u9wecpDWhpaAc17C94ObTaF6GPVxkrXgyT0cosu3VBAcAGubDRDRBABlzpmXXCiOqsLy0ZQ6M2Xo02tJmP1HdTsSGsa4mLEWFyZMQ3rHSb+q8RheMO+9El8g8vKJzAaBvSep0m+ivDNCXMRLT5FxI9fRoNM5nZeliZvpb4+5F3xLMtPMC1pIHtEFoIIBJ0gXgSsqv4mD5TJ/CzXaPzyiIvKPYCIiAIiIAiIgCIiAIiIAulGi57g1oLnOIAAuSToAua+l/ZTwMhr8Q9g5obScdbZs5b0GgnsVxz5Vig5M7YMTyzUSb4C8C1MLUdWrFufKWta0ggA3cS472gAd17c1LyLfr7lnybx+dgDfdatavn8mpyTdtnvY9PjgqRKp4oFvNOabdI795So/8AJRnM9PoBbsdaIBkzpfQ2B6duy4ub9Szww7SK3j+JY2kQ8i9xcNNt2F1i7+EkTdeL4TiAyqXtJgvIsAHZSNNSWSSBqdbSQrzxrjuXyw+DaW9olrhcSNRuARsdfGU6vMCRPUL6j4bik9O3J9nzuvyxjnSS6PX+J+O5muYQD7Njs4TMx0tsO1wvI0KwbJIzSIuSNdZgiVitWLnE3v1JNuknVc16eDAsUNp5+fP8ye4uuKceFak1jqYzgAZ92wZgbZT02hFTErC6QxRgqRynllN2zxyIi8w9EIiIAiIgCIiAIiIAiIgPTfZ/4XGPxYY/+jpjzKgvzNBADRGkk69AV9zw/C202BjGhjGiGtboB0C+R/ZHxmnhsS81ZAqhlJpgm5fOwO8fHsvtv3mnnLM7cwMFsiQeWBH99v8A5BeD8S+Y8lc14PS0k4xj7kQ4ayfdNJ9VOqva1pc4gAAkk2AABJPuAn3Ly3FftEw1Np8qaz5IgS0W3zEXE9Fhw6fLmdY02aJ6mOP/ACdF391jTeyjY6vTotmq8MaeWTYddRp6rzvCvtEfUe1hoialVrBlMw0xmsdT09/RcuPeJ6wY+7S0ucxuVmemQ2pWbUbUzanIGGe3qtsPhuZZFGfH1/s4S+IQcbieX495hdJrNrs0Y8OYSW3iQOYHrO6qVIxuMNVwJgQIAaMoHoJMKOvssMHCCTPm8kt0mwi1qPgErYFdTmEREB45EReOeqEREAREQBERAEREAXSjRLjA/wBlzVzQENHoPyV4R3FJy2o2YyAANl0p1i12YEgyDO9iHD1uAfctUWikZbZbY/xPWrma1RzzJIGjQCSSAB/1EellzZVDtFWrLXEaK+NqCpLgrJbuWWrXkaEj0MfWvzW3nuiMxi9pMX1t3VYMU7qu7MYIM2j5rspxZzpokISo7sYJsJ+hC41MWT8QfgpeRDazfFv2+is0cQALmVGc4kyVhcd/Nl9vFG9SsTvZFoipbLUUSIixm4IiIAiIgCIiALZjCbASu2GwhffQKxo0sohdIws5ymkQ6HDzq74fqp6ytmt/K35LtGKXRnlJvsv8J4HrVcM/EsqYc0adnv8AMIykQYILJnmG15Cj8G8JYjGed93a2r5DcziHRIMxkDgC6cp2GnovU+GD/wAucS/taf8A6F4zg2NbQqeaS/PTLXMa2wc4GR5jps0EAwAZ0tqot8k0uDrwzw5VxFCtWpmnloML6gLwHhuxDIkzFtlnD+G6tTCVcU00zSoloeM4zgucGtBYBImZvFpVv4G/q3FP+yP+MLp4b/8AxuK+uE/zXJbJpHj0AWFtNiPRXOZhERCQiIEARZcblEIKFERYzcEREAREQBEXSgzM4D66oCfgKUNvN9lKlRa+ODT1IUXEYyTZaNyiqM21ydlsSMvf5X+vksD6/NV2GxBMD6lWhjK282M9fq6vF7jnKO3g+g+Faf8Ay5xHvVZ8vIXzoK8oeNsYymaba5bTMywMphhnWWhkGe6q8S7zHOdIzEkuEAD1AaAB6QpSDfR6TwP/AFbin/Zn/GF08Nn/AINxX1wn+a5UXDfEuIw7HMo1cjHSHAMYcwM2cXNJcLmxtdSuHcbx3lOZR8w03HnbToNcxx154pkHXfRUaLJlEi64jCVKf9Ix7J0zMLZ9JAlclcqYWURAEWWtlYQBERAUSIixm0IiIAiIgC2a8jSy1RAERZaJIHWyAmcMF3e7+asS6Y7WWOH4Auc2nTaXPe4NaBq5zjAHxsrTE+GMTTcW1KYY4atdVotI9QakhaYqlRkm9zsq0VxivB+LpBpqUfLDxLS6pSaHC12kvvqNOq5V/DWJZRNZ1I+UCGl4dTe0OJAAJY43kj4q1laZWL232RvP394BscNXkTA0ZErzXEPDmJw9JtWtRfTY85WudAzGC6wmYgaxC9D9l1VlLFvq1atKkzyKtMGpUY2XODQAATPviLKJdFo9meDA4bhWNFYeY2s2myk1jhWZTqAu/avfTLmUSJESQXRYQvNU+EONNlR7mUmVC5tMvLhnykBxAa0kNBIBcYEz0Meh8F4mngW4qpiH0yH4d9BtFr2VHVXvyxIYSA0QeZ0e1ZYxnFH1sDgxhqzmPw9N9GtTbW8ozmLm1AC5oe1wJvsRBUeSe0eaxvDn0Kz6NVpbUpktc20gjvoRuCNZCjKRjXu8wl1TzHWBfmL5MD8R9qNJ0ta0KOSr+CgREQBEAlZSgUKIixm0IiIAiIgCIiAIiyBNkB6HgPGBRxFKsBmNKo2oGzE5HB0G1tFzxFUvLnvOZziXOJ1LjJJPqSo+Fw+UX13XZ2i1R65Mkqvg+n/a8P8A6nC/7E/5eHXz7CcVdToV6IuyuKcibB1N4e10bmMzf73ZfQfte/qnC/7E/wCDDr5ioj0TN8nuuLtJ8O8PABJ+81mgC51rQAB+S8fjeE1qEedRq0s3s+ZTcyfTMBK9rj8c+l4cwWQ5S6vXbmFnAZq0hrvwzEEi8SNCZ4+E6pq8H4pTeS9tNtGqwOMhr8z5c2dCco06KE6+5LV/Y8OxhcQACSTAAEknoANSpON4TWogGrRqUwdC+m5oJ6AuAuvYeE8CyjwjG405hUL24Zj2Rnptd5fmFhJ5S7PlnWBZVfAvEeGw1PEUnMr1qeIp5Cxxpta1+raoiedux7q1ldp59mDc5pc1rnBslxDSQ0CLuImB6rarw6q2m2o6nUbTfZryxwY7/pcRB93Re4+zLiLvu3EadQmpSZhH1BScSaeYZieWbA7xrK83hOPYnEA4R1YuZiq1LPmg8+ZrQWz7A0sIHKAl8ilRW4LhVatPlUalQCxLGOeAehyg37KM9hBIIIIsQRBB6EHQr3H2ktoUsb92HnMp4ZlNlNjMmRssa8uEmS9xdJcbmFTeLfEVLGGg5tN7atOmKVWo9zS6sWhoa92X8WskzqOiJ2GqKDN9fqiwisUKJERYzcEREAREQBERAFbYfCBt9T1/RQsHhcxk6D5q0XbHHyzhkl4QXfCYdryQ+q2kOrmvd8BTaT8YXBF1OJ9F8f8AH8FjqGFp0cSQ7DNLP2lGqA5paxsgtaYPJpG+q+dAf7/zRFCVEt2ez4txTCu4Ph8IzEB1ahUfVP7KqGuz+YcrXFuvMLkAa6LXwpxTDUcBjaNWvlqYumxjQKVVwYWZzzkNi5d+Gf5LxyJtJ3c2ep8M+I6VPD4rA4hx+74i7arGl3l1WxlqZCAXNOVsjXl0uVUnh9GmSX16dYAHKyj5kudHKHOexoptm51dAIAvIrESiLPX+B+KYbD0cWK9fI7E4d1BrRSqPLS7MMzyGxGlgTrsvKl3l1JY8OLSC14BAkQQQHAHXqBouSKaFnr/ABVxOhxN7MSKrMPXLGsr06geGlzLCpSe1rgQRbKYIgarzWNZSaGtpuL3Cc74LWkmIbTa4AwAPaIBJJsABMVESoN2ERFJBRIiLGbQiIgCIiALamzMQButVZ8PjLYR17q0Y2yspbVZ3pU8rQBst1saLv3XWEmx066ad1qtKMjCIikBFksMTBjrFvisKAERFIC2p0y4wBJv8gST6AAn3LVdcNinU3ZmmDEaA2tsVD9gbt4fUJcAwksOVw3Dr2jc8p06FZ/+NqW5Df06T10i8rajxKrTktJbmOecouZa6QSOrR8+pWruJVD+L8OTQexMhumg27WVbl7E8G44Y4ue0asY15Ebuycmuozx/dNlGr0HMMOEHXbS429F3bxF0vJJ/aSXRAJMPGsWs9wt+8VxxGIL3FztT0sOgAGwhSt18jg5oiKxBRIiLGbQiIgCIiAK1wQ/Zj3/AJqqVlh6n7MR6e+f9V0x9nLJ0eoxONpl1aHN5sNTph0u5nNbQBbGn4HbbDqorDQz/hy56WWZkMn9p5nu176WVRmv8vyC2LkjhUVSb/lfsUc230Tm02eUeZmfO0js3LUkafvZbdx3XPHlpdyRBAdA2LgC5k9GmWj0UaVldFDm7KORaY6tTe+u8PIa8Dy2jWMzIpuBHKGtHpyCJlGmhnPs5fNGTWBSh8ip39jW8hyq0VflUqtk7/Yn4dtMMbnLSczs0e1lNNsAGNQ6feOi7PNGGexOQ5o3d5DeogHzZ63J2VUiPFbu2N/sWjPI8uHFubOZyz7GameUxrlzgbXP8KhYtrYsWkkvs0QAJGW+8/EbrgimMKd2yHK/BcVMTSeW5ssh1yCcjxkID3UzOR8hotr0tJjYdtICnmIN3GrGpBDcoZ3Fxb8WtoUBFCxUqTZO8nM8toYeVxbma8EkB9swc0+pLQbey2yjYkNzHIZbaDEGIGoG/XvK5IrqFOyrlYREVyCiREWM2hERAEREAUvC+z/eH5LKK0eysuiS8+16j8p/NDqfWPm0LKLuZzZt3Een5LqiKUVYREViAiIgCIiAIiIAiIgCIiA//9k=">
            <a:hlinkClick r:id="rId2"/>
          </p:cNvPr>
          <p:cNvSpPr>
            <a:spLocks noChangeAspect="1" noChangeArrowheads="1"/>
          </p:cNvSpPr>
          <p:nvPr/>
        </p:nvSpPr>
        <p:spPr bwMode="auto">
          <a:xfrm>
            <a:off x="155575" y="-12573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2400"/>
            <a:ext cx="3831614" cy="5757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57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2" y="533400"/>
            <a:ext cx="8915400" cy="5016758"/>
          </a:xfrm>
          <a:prstGeom prst="rect">
            <a:avLst/>
          </a:prstGeom>
        </p:spPr>
        <p:txBody>
          <a:bodyPr wrap="square">
            <a:spAutoFit/>
          </a:bodyPr>
          <a:lstStyle/>
          <a:p>
            <a:r>
              <a:rPr lang="en-US" sz="2000" b="1" dirty="0">
                <a:latin typeface="Times New Roman" pitchFamily="18" charset="0"/>
                <a:cs typeface="Times New Roman" pitchFamily="18" charset="0"/>
              </a:rPr>
              <a:t>Sam Border </a:t>
            </a:r>
            <a:r>
              <a:rPr lang="en-US" sz="2000" dirty="0">
                <a:latin typeface="Times New Roman" pitchFamily="18" charset="0"/>
                <a:cs typeface="Times New Roman" pitchFamily="18" charset="0"/>
              </a:rPr>
              <a:t>wishes he could escape. Raised by an unstable father, he's spent his life moving from place to place. But he could never abandon his little brother, Riddle.</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b="1" dirty="0">
                <a:latin typeface="Times New Roman" pitchFamily="18" charset="0"/>
                <a:cs typeface="Times New Roman" pitchFamily="18" charset="0"/>
              </a:rPr>
              <a:t>Riddle Border </a:t>
            </a:r>
            <a:r>
              <a:rPr lang="en-US" sz="2000" dirty="0">
                <a:latin typeface="Times New Roman" pitchFamily="18" charset="0"/>
                <a:cs typeface="Times New Roman" pitchFamily="18" charset="0"/>
              </a:rPr>
              <a:t>doesn't talk much. Instead, he draws pictures of the insides of things and waits for the day when the outsides of things will make sense. He worships his older brother. But how can they leave when there's nowhere to go? Then everything changes. Because Sam meets Emily.</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b="1" dirty="0">
                <a:latin typeface="Times New Roman" pitchFamily="18" charset="0"/>
                <a:cs typeface="Times New Roman" pitchFamily="18" charset="0"/>
              </a:rPr>
              <a:t>Emily Bell </a:t>
            </a:r>
            <a:r>
              <a:rPr lang="en-US" sz="2000" dirty="0">
                <a:latin typeface="Times New Roman" pitchFamily="18" charset="0"/>
                <a:cs typeface="Times New Roman" pitchFamily="18" charset="0"/>
              </a:rPr>
              <a:t>believes in destiny. She sings for her church choir, though she doesn't have a particularly good voice. Nothing, she feels, is mere coincidence. And she's singing at the moment she first sees Sam.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Everyone whose path you cross in life has the power to change you--sometimes in small ways, and sometimes in ways greater than you could have ever known. Beautifully written and emotionally profound, Holly Goldberg Sloan's debut novel deftly explores the idea of human connection.</a:t>
            </a:r>
          </a:p>
        </p:txBody>
      </p:sp>
    </p:spTree>
    <p:extLst>
      <p:ext uri="{BB962C8B-B14F-4D97-AF65-F5344CB8AC3E}">
        <p14:creationId xmlns:p14="http://schemas.microsoft.com/office/powerpoint/2010/main" val="311772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6019800"/>
            <a:ext cx="6433171" cy="584775"/>
          </a:xfrm>
          <a:prstGeom prst="rect">
            <a:avLst/>
          </a:prstGeom>
        </p:spPr>
        <p:txBody>
          <a:bodyPr wrap="none">
            <a:spAutoFit/>
          </a:bodyPr>
          <a:lstStyle/>
          <a:p>
            <a:r>
              <a:rPr lang="en-US" sz="3200" b="1" dirty="0">
                <a:latin typeface="Times New Roman" pitchFamily="18" charset="0"/>
                <a:cs typeface="Times New Roman" pitchFamily="18" charset="0"/>
              </a:rPr>
              <a:t>Scorpio Races</a:t>
            </a:r>
            <a:r>
              <a:rPr lang="en-US" sz="3200" dirty="0">
                <a:latin typeface="Times New Roman" pitchFamily="18" charset="0"/>
                <a:cs typeface="Times New Roman" pitchFamily="18" charset="0"/>
              </a:rPr>
              <a:t>  by Maggie </a:t>
            </a:r>
            <a:r>
              <a:rPr lang="en-US" sz="3200" dirty="0" err="1">
                <a:latin typeface="Times New Roman" pitchFamily="18" charset="0"/>
                <a:cs typeface="Times New Roman" pitchFamily="18" charset="0"/>
              </a:rPr>
              <a:t>Stiefvater</a:t>
            </a:r>
            <a:r>
              <a:rPr lang="en-US" sz="3200" dirty="0">
                <a:latin typeface="Times New Roman" pitchFamily="18" charset="0"/>
                <a:cs typeface="Times New Roman" pitchFamily="18" charset="0"/>
              </a:rPr>
              <a:t> </a:t>
            </a:r>
          </a:p>
        </p:txBody>
      </p:sp>
      <p:pic>
        <p:nvPicPr>
          <p:cNvPr id="20482" name="Picture 2" descr="http://d202m5krfqbpi5.cloudfront.net/books/1330964654l/1062659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2400"/>
            <a:ext cx="3733800" cy="564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95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8847"/>
            <a:ext cx="8763000" cy="6555641"/>
          </a:xfrm>
          <a:prstGeom prst="rect">
            <a:avLst/>
          </a:prstGeom>
        </p:spPr>
        <p:txBody>
          <a:bodyPr wrap="square">
            <a:spAutoFit/>
          </a:bodyPr>
          <a:lstStyle/>
          <a:p>
            <a:r>
              <a:rPr lang="en-US" sz="2000" dirty="0">
                <a:latin typeface="Times New Roman" pitchFamily="18" charset="0"/>
                <a:cs typeface="Times New Roman" pitchFamily="18" charset="0"/>
              </a:rPr>
              <a:t>Some race to win. Others race to survive.</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It happens at the start of every November: the Scorpio Races. Riders attempt to keep hold of their water horses long enough to make it to the finish line</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Some riders live</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Others die</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At age nineteen, Sean Kendrick is the returning champion. He is a young man of few words, and if he has any fears, he keeps them buried deep, where no one else can see them</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Puck Connolly is different. She never meant to ride in the Scorpio Races. But fate hasn't given her much of a choice. So she enters the competition - the first girl ever to do so. She is in no way prepared for what is going to happen</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As she did in her bestselling Shiver trilogy, author Maggie </a:t>
            </a:r>
            <a:r>
              <a:rPr lang="en-US" sz="2000" dirty="0" err="1">
                <a:latin typeface="Times New Roman" pitchFamily="18" charset="0"/>
                <a:cs typeface="Times New Roman" pitchFamily="18" charset="0"/>
              </a:rPr>
              <a:t>Stiefvater</a:t>
            </a:r>
            <a:r>
              <a:rPr lang="en-US" sz="2000" dirty="0">
                <a:latin typeface="Times New Roman" pitchFamily="18" charset="0"/>
                <a:cs typeface="Times New Roman" pitchFamily="18" charset="0"/>
              </a:rPr>
              <a:t> takes us to the breaking point, where both love and life meet their greatest obstacles, and only the strong of heart can survive. The Scorpio Races is an unforgettable reading experience.</a:t>
            </a:r>
          </a:p>
        </p:txBody>
      </p:sp>
    </p:spTree>
    <p:extLst>
      <p:ext uri="{BB962C8B-B14F-4D97-AF65-F5344CB8AC3E}">
        <p14:creationId xmlns:p14="http://schemas.microsoft.com/office/powerpoint/2010/main" val="172895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0"/>
            <a:ext cx="8121454" cy="584775"/>
          </a:xfrm>
          <a:prstGeom prst="rect">
            <a:avLst/>
          </a:prstGeom>
        </p:spPr>
        <p:txBody>
          <a:bodyPr wrap="none">
            <a:spAutoFit/>
          </a:bodyPr>
          <a:lstStyle/>
          <a:p>
            <a:r>
              <a:rPr lang="en-US" sz="3200" b="1" dirty="0">
                <a:latin typeface="Times New Roman" pitchFamily="18" charset="0"/>
                <a:cs typeface="Times New Roman" pitchFamily="18" charset="0"/>
              </a:rPr>
              <a:t>The Running Dream</a:t>
            </a:r>
            <a:r>
              <a:rPr lang="en-US" sz="3200" dirty="0">
                <a:latin typeface="Times New Roman" pitchFamily="18" charset="0"/>
                <a:cs typeface="Times New Roman" pitchFamily="18" charset="0"/>
              </a:rPr>
              <a:t> by </a:t>
            </a:r>
            <a:r>
              <a:rPr lang="en-US" sz="3200" dirty="0" err="1">
                <a:latin typeface="Times New Roman" pitchFamily="18" charset="0"/>
                <a:cs typeface="Times New Roman" pitchFamily="18" charset="0"/>
              </a:rPr>
              <a:t>Wendlin</a:t>
            </a:r>
            <a:r>
              <a:rPr lang="en-US" sz="3200" dirty="0">
                <a:latin typeface="Times New Roman" pitchFamily="18" charset="0"/>
                <a:cs typeface="Times New Roman" pitchFamily="18" charset="0"/>
              </a:rPr>
              <a:t> Van </a:t>
            </a:r>
            <a:r>
              <a:rPr lang="en-US" sz="3200" dirty="0" err="1">
                <a:latin typeface="Times New Roman" pitchFamily="18" charset="0"/>
                <a:cs typeface="Times New Roman" pitchFamily="18" charset="0"/>
              </a:rPr>
              <a:t>Draanen</a:t>
            </a:r>
            <a:r>
              <a:rPr lang="en-US" sz="3200" dirty="0">
                <a:latin typeface="Times New Roman" pitchFamily="18" charset="0"/>
                <a:cs typeface="Times New Roman" pitchFamily="18" charset="0"/>
              </a:rPr>
              <a:t> </a:t>
            </a:r>
          </a:p>
        </p:txBody>
      </p:sp>
      <p:pic>
        <p:nvPicPr>
          <p:cNvPr id="21506" name="Picture 2" descr="http://d202m5krfqbpi5.cloudfront.net/books/1333577959l/835413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027" y="76200"/>
            <a:ext cx="3886200" cy="586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426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35846"/>
            <a:ext cx="7620000" cy="4708981"/>
          </a:xfrm>
          <a:prstGeom prst="rect">
            <a:avLst/>
          </a:prstGeom>
        </p:spPr>
        <p:txBody>
          <a:bodyPr wrap="square">
            <a:spAutoFit/>
          </a:bodyPr>
          <a:lstStyle/>
          <a:p>
            <a:r>
              <a:rPr lang="en-US" sz="2000" dirty="0">
                <a:latin typeface="Times New Roman" pitchFamily="18" charset="0"/>
                <a:cs typeface="Times New Roman" pitchFamily="18" charset="0"/>
              </a:rPr>
              <a:t>Jessica thinks her life is over when she loses a leg in a car accident. She's not comforted by the news that she'll be able to walk with the help of a prosthetic leg. Who cares about walking when you live to run?</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As she struggles to cope with crutches and a first cyborg-like prosthetic, Jessica feels oddly both in the spotlight and invisible. People who don't know what to say, act like she's not there. Which she could handle better if she weren't now keenly aware that she'd done the same thing herself to a girl with CP named Rosa. A girl who is going to tutor her through all the math she's missed. A girl who sees right into the heart of her.</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With the support of family, friends, a coach, and her track teammates, Jessica may actually be able to run again. But that's not enough for her now. She doesn't just want to cross finish lines herself—she wants to take Rosa with her.</a:t>
            </a:r>
          </a:p>
        </p:txBody>
      </p:sp>
    </p:spTree>
    <p:extLst>
      <p:ext uri="{BB962C8B-B14F-4D97-AF65-F5344CB8AC3E}">
        <p14:creationId xmlns:p14="http://schemas.microsoft.com/office/powerpoint/2010/main" val="114016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066800"/>
            <a:ext cx="8229600" cy="2862322"/>
          </a:xfrm>
          <a:prstGeom prst="rect">
            <a:avLst/>
          </a:prstGeom>
          <a:noFill/>
        </p:spPr>
        <p:txBody>
          <a:bodyPr wrap="square" rtlCol="0">
            <a:spAutoFit/>
          </a:bodyPr>
          <a:lstStyle/>
          <a:p>
            <a:pPr algn="ctr"/>
            <a:r>
              <a:rPr lang="en-US" sz="6000" dirty="0" smtClean="0">
                <a:latin typeface="Times New Roman" pitchFamily="18" charset="0"/>
                <a:cs typeface="Times New Roman" pitchFamily="18" charset="0"/>
              </a:rPr>
              <a:t>So get your team </a:t>
            </a:r>
          </a:p>
          <a:p>
            <a:pPr algn="ctr"/>
            <a:r>
              <a:rPr lang="en-US" sz="6000" dirty="0" smtClean="0">
                <a:latin typeface="Times New Roman" pitchFamily="18" charset="0"/>
                <a:cs typeface="Times New Roman" pitchFamily="18" charset="0"/>
              </a:rPr>
              <a:t>and start reading, because…</a:t>
            </a: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36488927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2438400"/>
            <a:ext cx="8229600" cy="1524000"/>
          </a:xfrm>
        </p:spPr>
        <p:txBody>
          <a:bodyPr/>
          <a:lstStyle/>
          <a:p>
            <a:pPr algn="ctr">
              <a:buFontTx/>
              <a:buNone/>
            </a:pPr>
            <a:r>
              <a:rPr lang="en-US" sz="7200">
                <a:latin typeface="Times New Roman" pitchFamily="18" charset="0"/>
                <a:cs typeface="Times New Roman" pitchFamily="18" charset="0"/>
              </a:rPr>
              <a:t>Book War is fun …</a:t>
            </a:r>
          </a:p>
        </p:txBody>
      </p:sp>
    </p:spTree>
    <p:extLst>
      <p:ext uri="{BB962C8B-B14F-4D97-AF65-F5344CB8AC3E}">
        <p14:creationId xmlns:p14="http://schemas.microsoft.com/office/powerpoint/2010/main" val="2120522945"/>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4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00678543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438400"/>
            <a:ext cx="8229600" cy="1143000"/>
          </a:xfrm>
        </p:spPr>
        <p:txBody>
          <a:bodyPr>
            <a:normAutofit fontScale="90000"/>
          </a:bodyPr>
          <a:lstStyle/>
          <a:p>
            <a:r>
              <a:rPr lang="en-US" sz="7200">
                <a:latin typeface="Times New Roman" pitchFamily="18" charset="0"/>
                <a:cs typeface="Times New Roman" pitchFamily="18" charset="0"/>
              </a:rPr>
              <a:t>It’s challenging…</a:t>
            </a:r>
          </a:p>
        </p:txBody>
      </p:sp>
    </p:spTree>
    <p:extLst>
      <p:ext uri="{BB962C8B-B14F-4D97-AF65-F5344CB8AC3E}">
        <p14:creationId xmlns:p14="http://schemas.microsoft.com/office/powerpoint/2010/main" val="155132133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1752600"/>
            <a:ext cx="8229600" cy="3306763"/>
          </a:xfrm>
        </p:spPr>
        <p:txBody>
          <a:bodyPr/>
          <a:lstStyle/>
          <a:p>
            <a:r>
              <a:rPr lang="en-US" sz="7200" dirty="0">
                <a:latin typeface="Times New Roman" pitchFamily="18" charset="0"/>
                <a:cs typeface="Times New Roman" pitchFamily="18" charset="0"/>
              </a:rPr>
              <a:t>How does it work?</a:t>
            </a:r>
          </a:p>
        </p:txBody>
      </p:sp>
    </p:spTree>
    <p:extLst>
      <p:ext uri="{BB962C8B-B14F-4D97-AF65-F5344CB8AC3E}">
        <p14:creationId xmlns:p14="http://schemas.microsoft.com/office/powerpoint/2010/main" val="44228784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4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29861415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447800"/>
            <a:ext cx="8229600" cy="2743200"/>
          </a:xfrm>
        </p:spPr>
        <p:txBody>
          <a:bodyPr/>
          <a:lstStyle/>
          <a:p>
            <a:pPr>
              <a:buFontTx/>
              <a:buNone/>
            </a:pPr>
            <a:r>
              <a:rPr lang="en-US" sz="7200">
                <a:latin typeface="Times New Roman" pitchFamily="18" charset="0"/>
                <a:cs typeface="Times New Roman" pitchFamily="18" charset="0"/>
              </a:rPr>
              <a:t>It’s the place to be at the end of the year!</a:t>
            </a:r>
          </a:p>
          <a:p>
            <a:pPr>
              <a:buFontTx/>
              <a:buNone/>
            </a:pPr>
            <a:endParaRPr lang="en-US" sz="7200">
              <a:latin typeface="Times New Roman" pitchFamily="18" charset="0"/>
              <a:cs typeface="Times New Roman" pitchFamily="18" charset="0"/>
            </a:endParaRPr>
          </a:p>
        </p:txBody>
      </p:sp>
    </p:spTree>
    <p:extLst>
      <p:ext uri="{BB962C8B-B14F-4D97-AF65-F5344CB8AC3E}">
        <p14:creationId xmlns:p14="http://schemas.microsoft.com/office/powerpoint/2010/main" val="186476850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4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886324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33400" y="533400"/>
            <a:ext cx="8229600" cy="5105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6600" smtClean="0">
                <a:latin typeface="Times New Roman" pitchFamily="18" charset="0"/>
                <a:cs typeface="Times New Roman" pitchFamily="18" charset="0"/>
              </a:rPr>
              <a:t>Questions flash on the screen, and each team has 30 seconds to figure out which book title is the answer…</a:t>
            </a:r>
            <a:endParaRPr lang="en-US" sz="6600" dirty="0">
              <a:latin typeface="Times New Roman" pitchFamily="18" charset="0"/>
              <a:cs typeface="Times New Roman" pitchFamily="18" charset="0"/>
            </a:endParaRPr>
          </a:p>
        </p:txBody>
      </p:sp>
    </p:spTree>
    <p:extLst>
      <p:ext uri="{BB962C8B-B14F-4D97-AF65-F5344CB8AC3E}">
        <p14:creationId xmlns:p14="http://schemas.microsoft.com/office/powerpoint/2010/main" val="2609222887"/>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0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787231654"/>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3143" y="533400"/>
            <a:ext cx="8077200" cy="5632311"/>
          </a:xfrm>
          <a:prstGeom prst="rect">
            <a:avLst/>
          </a:prstGeom>
        </p:spPr>
        <p:txBody>
          <a:bodyPr wrap="square">
            <a:spAutoFit/>
          </a:bodyPr>
          <a:lstStyle/>
          <a:p>
            <a:pPr algn="ctr">
              <a:buFontTx/>
              <a:buNone/>
            </a:pPr>
            <a:r>
              <a:rPr lang="en-US" sz="6000" dirty="0">
                <a:latin typeface="Times New Roman" pitchFamily="18" charset="0"/>
                <a:cs typeface="Times New Roman" pitchFamily="18" charset="0"/>
              </a:rPr>
              <a:t>Teams get </a:t>
            </a:r>
            <a:r>
              <a:rPr lang="en-US" sz="6000" b="1" dirty="0">
                <a:latin typeface="Times New Roman" pitchFamily="18" charset="0"/>
                <a:cs typeface="Times New Roman" pitchFamily="18" charset="0"/>
              </a:rPr>
              <a:t>points</a:t>
            </a:r>
            <a:r>
              <a:rPr lang="en-US" sz="6000" dirty="0">
                <a:latin typeface="Times New Roman" pitchFamily="18" charset="0"/>
                <a:cs typeface="Times New Roman" pitchFamily="18" charset="0"/>
              </a:rPr>
              <a:t> for </a:t>
            </a:r>
            <a:r>
              <a:rPr lang="en-US" sz="6000" b="1" dirty="0">
                <a:latin typeface="Times New Roman" pitchFamily="18" charset="0"/>
                <a:cs typeface="Times New Roman" pitchFamily="18" charset="0"/>
              </a:rPr>
              <a:t>right answers</a:t>
            </a:r>
            <a:r>
              <a:rPr lang="en-US" sz="6000" dirty="0">
                <a:latin typeface="Times New Roman" pitchFamily="18" charset="0"/>
                <a:cs typeface="Times New Roman" pitchFamily="18" charset="0"/>
              </a:rPr>
              <a:t> in addition to </a:t>
            </a:r>
            <a:r>
              <a:rPr lang="en-US" sz="6000" b="1" dirty="0">
                <a:latin typeface="Times New Roman" pitchFamily="18" charset="0"/>
                <a:cs typeface="Times New Roman" pitchFamily="18" charset="0"/>
              </a:rPr>
              <a:t>extra points</a:t>
            </a:r>
            <a:r>
              <a:rPr lang="en-US" sz="6000" dirty="0">
                <a:latin typeface="Times New Roman" pitchFamily="18" charset="0"/>
                <a:cs typeface="Times New Roman" pitchFamily="18" charset="0"/>
              </a:rPr>
              <a:t> based on the </a:t>
            </a:r>
            <a:r>
              <a:rPr lang="en-US" sz="6000" b="1" dirty="0">
                <a:latin typeface="Times New Roman" pitchFamily="18" charset="0"/>
                <a:cs typeface="Times New Roman" pitchFamily="18" charset="0"/>
              </a:rPr>
              <a:t>speed</a:t>
            </a:r>
            <a:r>
              <a:rPr lang="en-US" sz="6000" dirty="0">
                <a:latin typeface="Times New Roman" pitchFamily="18" charset="0"/>
                <a:cs typeface="Times New Roman" pitchFamily="18" charset="0"/>
              </a:rPr>
              <a:t> with which they answer each question.</a:t>
            </a:r>
          </a:p>
        </p:txBody>
      </p:sp>
    </p:spTree>
    <p:extLst>
      <p:ext uri="{BB962C8B-B14F-4D97-AF65-F5344CB8AC3E}">
        <p14:creationId xmlns:p14="http://schemas.microsoft.com/office/powerpoint/2010/main" val="3215404097"/>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2090</Words>
  <Application>Microsoft Office PowerPoint</Application>
  <PresentationFormat>On-screen Show (4:3)</PresentationFormat>
  <Paragraphs>82</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Get Ready For Book War!!! Explanation based on Evergreen MS – June 2013</vt:lpstr>
      <vt:lpstr>PowerPoint Presentation</vt:lpstr>
      <vt:lpstr>PowerPoint Presentation</vt:lpstr>
      <vt:lpstr>PowerPoint Presentation</vt:lpstr>
      <vt:lpstr>PowerPoint Presentation</vt:lpstr>
      <vt:lpstr>How does it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challenging…</vt:lpstr>
      <vt:lpstr>PowerPoint Presentation</vt:lpstr>
      <vt:lpstr>PowerPoint Presentation</vt:lpstr>
      <vt:lpstr>PowerPoint Presentation</vt:lpstr>
    </vt:vector>
  </TitlesOfParts>
  <Company>Everett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Herber, John</dc:creator>
  <cp:lastModifiedBy>Craig, Lois</cp:lastModifiedBy>
  <cp:revision>16</cp:revision>
  <dcterms:created xsi:type="dcterms:W3CDTF">2013-06-13T20:31:00Z</dcterms:created>
  <dcterms:modified xsi:type="dcterms:W3CDTF">2013-10-11T00:23:27Z</dcterms:modified>
</cp:coreProperties>
</file>