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317" r:id="rId5"/>
    <p:sldId id="307" r:id="rId6"/>
    <p:sldId id="263" r:id="rId7"/>
    <p:sldId id="308" r:id="rId8"/>
    <p:sldId id="278" r:id="rId9"/>
    <p:sldId id="324" r:id="rId10"/>
    <p:sldId id="319" r:id="rId11"/>
    <p:sldId id="320" r:id="rId12"/>
    <p:sldId id="321" r:id="rId13"/>
    <p:sldId id="322" r:id="rId14"/>
    <p:sldId id="325" r:id="rId15"/>
    <p:sldId id="323" r:id="rId16"/>
    <p:sldId id="326" r:id="rId17"/>
    <p:sldId id="327" r:id="rId18"/>
    <p:sldId id="328" r:id="rId19"/>
    <p:sldId id="329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58"/>
    <a:srgbClr val="505A47"/>
    <a:srgbClr val="D1D8B7"/>
    <a:srgbClr val="A09D79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11/13/2025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0396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02940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96687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4572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7699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42747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86392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18343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4866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0972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5882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8741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86067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1328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17394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29762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72491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470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2126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62209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51243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969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0176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6270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no-isl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pickpik.com/laptop-screen-front-open-white-monitor-12542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hyperlink" Target="https://www.pickpik.com/laptop-screen-front-open-white-monitor-12542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www.pickpik.com/laptop-screen-front-open-white-monitor-12542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hyperlink" Target="https://www.pickpik.com/laptop-screen-front-open-white-monitor-12542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hyperlink" Target="https://www.pickpik.com/laptop-screen-front-open-white-monitor-12542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hyperlink" Target="https://www.pickpik.com/laptop-screen-front-open-white-monitor-12542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pickpik.com/laptop-screen-front-open-white-monitor-1254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hyperlink" Target="https://www.pickpik.com/laptop-screen-front-open-white-monitor-12542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hyperlink" Target="https://www.pickpik.com/laptop-screen-front-open-white-monitor-12542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hyperlink" Target="https://www.pickpik.com/laptop-screen-front-open-white-monitor-12542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hyperlink" Target="https://www.pickpik.com/laptop-screen-front-open-white-monitor-12542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hyperlink" Target="https://www.pickpik.com/laptop-screen-front-open-white-monitor-12542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hyperlink" Target="https://www.pickpik.com/laptop-screen-front-open-white-monitor-12542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epl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en-US"/>
              <a:t>Library Partnership:</a:t>
            </a:r>
            <a:br>
              <a:rPr lang="en-US"/>
            </a:br>
            <a:r>
              <a:rPr lang="en-US"/>
              <a:t>Connecting  to Sno-Isle and Everett Public Libraries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2DEBEF-D57B-2AB6-F338-2E4CB7928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580" y="-194574"/>
            <a:ext cx="4550420" cy="2217948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EC472AA2-077A-7EE8-C8D2-17A2F00C9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07" y="4556464"/>
            <a:ext cx="2229235" cy="2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2091350"/>
          </a:xfrm>
        </p:spPr>
        <p:txBody>
          <a:bodyPr anchor="b"/>
          <a:lstStyle/>
          <a:p>
            <a:r>
              <a:rPr lang="en-US"/>
              <a:t>Step 1: </a:t>
            </a:r>
          </a:p>
        </p:txBody>
      </p:sp>
      <p:pic>
        <p:nvPicPr>
          <p:cNvPr id="4" name="Picture Placeholder 3" descr="Laptop and documents on desk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71" r="24471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3177766"/>
            <a:ext cx="5449824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Activate your Account (You only have to do this part once)</a:t>
            </a:r>
          </a:p>
          <a:p>
            <a:endParaRPr lang="en-US">
              <a:latin typeface="Abadi" panose="020F0502020204030204" pitchFamily="34" charset="0"/>
            </a:endParaRPr>
          </a:p>
          <a:p>
            <a:r>
              <a:rPr lang="en-US">
                <a:latin typeface="Abadi" panose="020F0502020204030204" pitchFamily="34" charset="0"/>
              </a:rPr>
              <a:t>Go to: </a:t>
            </a:r>
            <a:r>
              <a:rPr lang="en-US">
                <a:latin typeface="Abadi" panose="020F0502020204030204" pitchFamily="34" charset="0"/>
                <a:hlinkClick r:id="rId4"/>
              </a:rPr>
              <a:t>https://www.sno-isle.org/</a:t>
            </a:r>
            <a:endParaRPr lang="en-US">
              <a:latin typeface="Abad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4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2091350"/>
          </a:xfrm>
        </p:spPr>
        <p:txBody>
          <a:bodyPr anchor="b"/>
          <a:lstStyle/>
          <a:p>
            <a:r>
              <a:rPr lang="en-US"/>
              <a:t>Step 2: </a:t>
            </a:r>
          </a:p>
        </p:txBody>
      </p:sp>
      <p:pic>
        <p:nvPicPr>
          <p:cNvPr id="4" name="Picture Placeholder 3" descr="Laptop and documents on desk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71" r="24471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3177766"/>
            <a:ext cx="5449824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If you want to check out a book, </a:t>
            </a:r>
          </a:p>
          <a:p>
            <a:r>
              <a:rPr lang="en-US">
                <a:latin typeface="Abadi" panose="020F0502020204030204" pitchFamily="34" charset="0"/>
              </a:rPr>
              <a:t>Click 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02EAF-0223-7F74-676F-56FC9FFD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174" y="4203294"/>
            <a:ext cx="4436198" cy="23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9" y="377984"/>
            <a:ext cx="5449824" cy="2091350"/>
          </a:xfrm>
        </p:spPr>
        <p:txBody>
          <a:bodyPr anchor="b"/>
          <a:lstStyle/>
          <a:p>
            <a:r>
              <a:rPr lang="en-US"/>
              <a:t>Step 3: </a:t>
            </a:r>
          </a:p>
        </p:txBody>
      </p:sp>
      <p:pic>
        <p:nvPicPr>
          <p:cNvPr id="4" name="Picture Placeholder 3" descr="Laptop and documents on desk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71" r="24471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45723" y="2554029"/>
            <a:ext cx="5449824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Enter your Username and password, then log </a:t>
            </a:r>
            <a:r>
              <a:rPr lang="en-US" err="1">
                <a:latin typeface="Abadi" panose="020F0502020204030204" pitchFamily="34" charset="0"/>
              </a:rPr>
              <a:t>iN</a:t>
            </a:r>
            <a:r>
              <a:rPr lang="en-US">
                <a:latin typeface="Abadi" panose="020F0502020204030204" pitchFamily="34" charset="0"/>
              </a:rPr>
              <a:t>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377499A-05B0-824B-35C3-9474A033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723" y="3429000"/>
            <a:ext cx="5943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93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9" y="377984"/>
            <a:ext cx="5449824" cy="2091350"/>
          </a:xfrm>
        </p:spPr>
        <p:txBody>
          <a:bodyPr anchor="b"/>
          <a:lstStyle/>
          <a:p>
            <a:r>
              <a:rPr lang="en-US"/>
              <a:t>Step 4: </a:t>
            </a:r>
          </a:p>
        </p:txBody>
      </p:sp>
      <p:pic>
        <p:nvPicPr>
          <p:cNvPr id="4" name="Picture Placeholder 3" descr="Laptop and documents on desk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71" r="24471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45723" y="2554029"/>
            <a:ext cx="5449824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Click continue to account setup: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6BA192A-A774-BBF0-AAB6-5629746BD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43" y="3109488"/>
            <a:ext cx="5943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01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9" y="377984"/>
            <a:ext cx="5449824" cy="2091350"/>
          </a:xfrm>
        </p:spPr>
        <p:txBody>
          <a:bodyPr anchor="b"/>
          <a:lstStyle/>
          <a:p>
            <a:r>
              <a:rPr lang="en-US"/>
              <a:t>Step 5: </a:t>
            </a:r>
          </a:p>
        </p:txBody>
      </p:sp>
      <p:pic>
        <p:nvPicPr>
          <p:cNvPr id="4" name="Picture Placeholder 3" descr="Laptop and documents on desk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71" r="24471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45723" y="2554029"/>
            <a:ext cx="5449824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Your birthday was changed to protect your data. Click continue: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C27EDE0-9471-FB1C-5F51-12C0A95FE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92" y="3559890"/>
            <a:ext cx="5943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26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9" y="261780"/>
            <a:ext cx="5449824" cy="1530806"/>
          </a:xfrm>
        </p:spPr>
        <p:txBody>
          <a:bodyPr anchor="b"/>
          <a:lstStyle/>
          <a:p>
            <a:r>
              <a:rPr lang="en-US"/>
              <a:t>Step 6: </a:t>
            </a:r>
          </a:p>
        </p:txBody>
      </p:sp>
      <p:pic>
        <p:nvPicPr>
          <p:cNvPr id="4" name="Picture Placeholder 3" descr="Laptop and documents on desk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71" r="24471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2349" y="1792586"/>
            <a:ext cx="6047169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Pick a color and Animal. (You will </a:t>
            </a:r>
            <a:r>
              <a:rPr lang="en-US" b="1">
                <a:latin typeface="Abadi" panose="020F0502020204030204" pitchFamily="34" charset="0"/>
              </a:rPr>
              <a:t>not</a:t>
            </a:r>
            <a:r>
              <a:rPr lang="en-US">
                <a:latin typeface="Abadi" panose="020F0502020204030204" pitchFamily="34" charset="0"/>
              </a:rPr>
              <a:t> need to remember this!): Accept the Terms and click complete and then Continue on the next screen.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7EA3ECC-7422-D5BA-EB0A-E1167110B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9" y="3233895"/>
            <a:ext cx="59436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67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9" y="261780"/>
            <a:ext cx="5449824" cy="2091350"/>
          </a:xfrm>
        </p:spPr>
        <p:txBody>
          <a:bodyPr anchor="b"/>
          <a:lstStyle/>
          <a:p>
            <a:r>
              <a:rPr lang="en-US"/>
              <a:t>Step 7: </a:t>
            </a:r>
          </a:p>
        </p:txBody>
      </p:sp>
      <p:pic>
        <p:nvPicPr>
          <p:cNvPr id="4" name="Picture Placeholder 3" descr="Laptop and documents on desk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71" r="24471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2349" y="2353130"/>
            <a:ext cx="6047169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Your account is now activated! You can use your </a:t>
            </a:r>
            <a:r>
              <a:rPr lang="en-US" err="1">
                <a:latin typeface="Abadi" panose="020F0502020204030204" pitchFamily="34" charset="0"/>
              </a:rPr>
              <a:t>ES+StudentID</a:t>
            </a:r>
            <a:r>
              <a:rPr lang="en-US">
                <a:latin typeface="Abadi" panose="020F0502020204030204" pitchFamily="34" charset="0"/>
              </a:rPr>
              <a:t> to log in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8534F29-9068-27D9-DBB2-06CF41B0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454" y="3417003"/>
            <a:ext cx="5943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482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2091350"/>
          </a:xfrm>
        </p:spPr>
        <p:txBody>
          <a:bodyPr anchor="b"/>
          <a:lstStyle/>
          <a:p>
            <a:r>
              <a:rPr lang="en-US"/>
              <a:t>Step 1: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3177766"/>
            <a:ext cx="5449824" cy="2784122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Go to Managed Bookmarks and choose SORA</a:t>
            </a:r>
          </a:p>
          <a:p>
            <a:endParaRPr lang="en-US">
              <a:latin typeface="Abad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4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728" y="934185"/>
            <a:ext cx="5449824" cy="1508289"/>
          </a:xfrm>
        </p:spPr>
        <p:txBody>
          <a:bodyPr anchor="b"/>
          <a:lstStyle/>
          <a:p>
            <a:r>
              <a:rPr lang="en-US"/>
              <a:t>Step 2: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28728" y="2565023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Click on Find your School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F8A5EC7-D27C-1227-DAF0-D38EC26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73" y="3648174"/>
            <a:ext cx="6177494" cy="276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492" y="-589225"/>
            <a:ext cx="5449824" cy="1508289"/>
          </a:xfrm>
        </p:spPr>
        <p:txBody>
          <a:bodyPr anchor="b"/>
          <a:lstStyle/>
          <a:p>
            <a:r>
              <a:rPr lang="en-US"/>
              <a:t>Step 3: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27492" y="984142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Click on “No, I’ll search for my School” and search for </a:t>
            </a:r>
            <a:r>
              <a:rPr lang="en-US" b="1">
                <a:latin typeface="Abadi" panose="020F0502020204030204" pitchFamily="34" charset="0"/>
              </a:rPr>
              <a:t>Everett Public schools</a:t>
            </a:r>
          </a:p>
          <a:p>
            <a:endParaRPr lang="en-US">
              <a:latin typeface="Abadi" panose="020F050202020403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93CBB6FB-C94C-B65B-FD5E-C4236D15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760" y="2227548"/>
            <a:ext cx="4941993" cy="220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0176578-6140-E727-334A-29AD1C10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522" y="4545120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72CA975-5949-6AC2-1F28-F5CDFCE8C865}"/>
              </a:ext>
            </a:extLst>
          </p:cNvPr>
          <p:cNvSpPr/>
          <p:nvPr/>
        </p:nvSpPr>
        <p:spPr>
          <a:xfrm>
            <a:off x="6399820" y="6075751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37E526C-BCF3-5D0E-FEE6-E2DDBCABC79D}"/>
              </a:ext>
            </a:extLst>
          </p:cNvPr>
          <p:cNvSpPr/>
          <p:nvPr/>
        </p:nvSpPr>
        <p:spPr>
          <a:xfrm>
            <a:off x="5692141" y="3866110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0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3" y="645952"/>
            <a:ext cx="5641848" cy="1291905"/>
          </a:xfrm>
        </p:spPr>
        <p:txBody>
          <a:bodyPr/>
          <a:lstStyle/>
          <a:p>
            <a:r>
              <a:rPr lang="en-US"/>
              <a:t>Benefits of Using the Public Library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510054"/>
              </p:ext>
            </p:extLst>
          </p:nvPr>
        </p:nvGraphicFramePr>
        <p:xfrm>
          <a:off x="6803471" y="169877"/>
          <a:ext cx="4924338" cy="6058628"/>
        </p:xfrm>
        <a:graphic>
          <a:graphicData uri="http://schemas.openxmlformats.org/drawingml/2006/table">
            <a:tbl>
              <a:tblPr firstRow="1" bandRow="1"/>
              <a:tblGrid>
                <a:gridCol w="2462169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  <a:gridCol w="2462169">
                  <a:extLst>
                    <a:ext uri="{9D8B030D-6E8A-4147-A177-3AD203B41FA5}">
                      <a16:colId xmlns:a16="http://schemas.microsoft.com/office/drawing/2014/main" val="80118144"/>
                    </a:ext>
                  </a:extLst>
                </a:gridCol>
              </a:tblGrid>
              <a:tr h="7827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Sno-Isle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>
                          <a:latin typeface="+mj-lt"/>
                        </a:rPr>
                        <a:t>Everett Public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79008">
                <a:tc>
                  <a:txBody>
                    <a:bodyPr/>
                    <a:lstStyle/>
                    <a:p>
                      <a:pPr algn="l"/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Check out 10 physical books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Check out 3 physical books</a:t>
                      </a:r>
                    </a:p>
                    <a:p>
                      <a:pPr marL="0" algn="l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998987">
                <a:tc>
                  <a:txBody>
                    <a:bodyPr/>
                    <a:lstStyle/>
                    <a:p>
                      <a:pPr algn="l"/>
                      <a:r>
                        <a:rPr lang="en-US" sz="2400" b="0"/>
                        <a:t>Access to </a:t>
                      </a:r>
                      <a:r>
                        <a:rPr lang="en-US" sz="2400" b="0" err="1"/>
                        <a:t>ebooks</a:t>
                      </a:r>
                      <a:r>
                        <a:rPr lang="en-US" sz="2400" b="0"/>
                        <a:t> and audiobooks</a:t>
                      </a:r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/>
                        <a:t>Access to </a:t>
                      </a:r>
                      <a:r>
                        <a:rPr lang="en-US" sz="2400" b="0" err="1"/>
                        <a:t>ebooks</a:t>
                      </a:r>
                      <a:r>
                        <a:rPr lang="en-US" sz="2400" b="0"/>
                        <a:t> and audiobooks</a:t>
                      </a:r>
                      <a:endParaRPr lang="en-US" sz="2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59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Access to free databases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Access to free databases</a:t>
                      </a:r>
                    </a:p>
                    <a:p>
                      <a:pPr marL="0" algn="l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 printing credit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  <a:tr h="8548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Brainfuse</a:t>
                      </a: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Live Tutoring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0918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570272"/>
            <a:ext cx="5449824" cy="1508289"/>
          </a:xfrm>
        </p:spPr>
        <p:txBody>
          <a:bodyPr anchor="b"/>
          <a:lstStyle/>
          <a:p>
            <a:r>
              <a:rPr lang="en-US"/>
              <a:t>Step 4: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218559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click the blue button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2990BBA-09FC-5F0A-BCD2-948CF018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32" y="3630253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FC8D29B2-F7D5-17F8-5E1D-C7C56A7C51AD}"/>
              </a:ext>
            </a:extLst>
          </p:cNvPr>
          <p:cNvSpPr/>
          <p:nvPr/>
        </p:nvSpPr>
        <p:spPr>
          <a:xfrm>
            <a:off x="5981851" y="4146768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5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570272"/>
            <a:ext cx="5449824" cy="1508289"/>
          </a:xfrm>
        </p:spPr>
        <p:txBody>
          <a:bodyPr anchor="b"/>
          <a:lstStyle/>
          <a:p>
            <a:r>
              <a:rPr lang="en-US"/>
              <a:t>Step 5: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218559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Log in with your </a:t>
            </a:r>
            <a:r>
              <a:rPr lang="en-US" b="1">
                <a:latin typeface="Abadi" panose="020F0502020204030204" pitchFamily="34" charset="0"/>
              </a:rPr>
              <a:t>District ID and password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D8BA2E5-74DE-B98A-A2EB-C4E3BC7BD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879" y="3241000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94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570272"/>
            <a:ext cx="5449824" cy="1508289"/>
          </a:xfrm>
        </p:spPr>
        <p:txBody>
          <a:bodyPr anchor="b"/>
          <a:lstStyle/>
          <a:p>
            <a:r>
              <a:rPr lang="en-US"/>
              <a:t>Step 6: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218559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Here’s what you’ll see. You can close this window</a:t>
            </a:r>
            <a:endParaRPr lang="en-US" b="1">
              <a:latin typeface="Abadi" panose="020F050202020403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896913D-AE7C-7457-854C-F46E88F1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94" y="3222892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16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-126845"/>
            <a:ext cx="5449824" cy="1508289"/>
          </a:xfrm>
        </p:spPr>
        <p:txBody>
          <a:bodyPr anchor="b"/>
          <a:lstStyle/>
          <a:p>
            <a:r>
              <a:rPr lang="en-US"/>
              <a:t>Step 7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138144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It may ask you to add the shortcut. You can try it or close the windows</a:t>
            </a:r>
            <a:endParaRPr lang="en-US" b="1">
              <a:latin typeface="Abad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3BFA492-688A-ADC6-EA79-384AA0539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94" y="2435241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B28F5554-CF04-5CE5-EE7E-44EE686F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06" y="3938116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51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-126845"/>
            <a:ext cx="5449824" cy="1508289"/>
          </a:xfrm>
        </p:spPr>
        <p:txBody>
          <a:bodyPr anchor="b"/>
          <a:lstStyle/>
          <a:p>
            <a:r>
              <a:rPr lang="en-US"/>
              <a:t>Step 8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138144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To Add Sno-Isle and Everett Public Libraries, click on the three line menu in the top right. Then the blue +Add Library button</a:t>
            </a:r>
            <a:endParaRPr lang="en-US" b="1">
              <a:latin typeface="Abadi" panose="020F050202020403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D96CB777-7FEB-876A-72F1-A6F61A6B4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06" y="3349641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577AD59F-1F22-C589-662F-A4C687BBCDA9}"/>
              </a:ext>
            </a:extLst>
          </p:cNvPr>
          <p:cNvSpPr/>
          <p:nvPr/>
        </p:nvSpPr>
        <p:spPr>
          <a:xfrm>
            <a:off x="9503649" y="5137051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05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-126845"/>
            <a:ext cx="5449824" cy="1508289"/>
          </a:xfrm>
        </p:spPr>
        <p:txBody>
          <a:bodyPr anchor="b"/>
          <a:lstStyle/>
          <a:p>
            <a:r>
              <a:rPr lang="en-US"/>
              <a:t>Step 9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138144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Search for either of the libraries you want to add</a:t>
            </a:r>
            <a:endParaRPr lang="en-US" b="1">
              <a:latin typeface="Abadi" panose="020F050202020403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E319C9C-7FF0-7F1D-A117-D44669F71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06" y="2804401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24B1733-7D6E-0681-B5DA-8DC0FAE64521}"/>
              </a:ext>
            </a:extLst>
          </p:cNvPr>
          <p:cNvSpPr/>
          <p:nvPr/>
        </p:nvSpPr>
        <p:spPr>
          <a:xfrm>
            <a:off x="6257789" y="3708302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36DD33D-5344-E094-B175-4DEADEE12AC0}"/>
              </a:ext>
            </a:extLst>
          </p:cNvPr>
          <p:cNvSpPr txBox="1">
            <a:spLocks/>
          </p:cNvSpPr>
          <p:nvPr/>
        </p:nvSpPr>
        <p:spPr>
          <a:xfrm>
            <a:off x="6096000" y="5744074"/>
            <a:ext cx="5449824" cy="1243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ourier New" panose="02070309020205020404" pitchFamily="49" charset="0"/>
              <a:buNone/>
              <a:defRPr sz="24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badi" panose="020F0502020204030204" pitchFamily="34" charset="0"/>
              </a:rPr>
              <a:t>Be careful! There is an Everett, Massachusetts with a public library</a:t>
            </a:r>
            <a:endParaRPr lang="en-US" b="1">
              <a:latin typeface="Abad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12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-126845"/>
            <a:ext cx="5449824" cy="1508289"/>
          </a:xfrm>
        </p:spPr>
        <p:txBody>
          <a:bodyPr anchor="b"/>
          <a:lstStyle/>
          <a:p>
            <a:r>
              <a:rPr lang="en-US"/>
              <a:t>Step 10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138144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Search for a book you are interested in. If you want to read it, click on Borrow</a:t>
            </a:r>
            <a:endParaRPr lang="en-US" b="1">
              <a:latin typeface="Abadi" panose="020F0502020204030204" pitchFamily="34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F160AA5-2AF5-0E77-996C-73DBDBCE6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941" y="3377266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24B1733-7D6E-0681-B5DA-8DC0FAE64521}"/>
              </a:ext>
            </a:extLst>
          </p:cNvPr>
          <p:cNvSpPr/>
          <p:nvPr/>
        </p:nvSpPr>
        <p:spPr>
          <a:xfrm>
            <a:off x="6557728" y="4442403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92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-126845"/>
            <a:ext cx="5449824" cy="1508289"/>
          </a:xfrm>
        </p:spPr>
        <p:txBody>
          <a:bodyPr anchor="b"/>
          <a:lstStyle/>
          <a:p>
            <a:r>
              <a:rPr lang="en-US"/>
              <a:t>Step 11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1381444"/>
            <a:ext cx="5449824" cy="1243406"/>
          </a:xfrm>
        </p:spPr>
        <p:txBody>
          <a:bodyPr/>
          <a:lstStyle/>
          <a:p>
            <a:r>
              <a:rPr lang="en-US" b="1">
                <a:latin typeface="Abadi" panose="020F0502020204030204" pitchFamily="34" charset="0"/>
              </a:rPr>
              <a:t>Sign in with your </a:t>
            </a:r>
            <a:r>
              <a:rPr lang="en-US" b="1" err="1">
                <a:latin typeface="Abadi" panose="020F0502020204030204" pitchFamily="34" charset="0"/>
              </a:rPr>
              <a:t>ES+Student</a:t>
            </a:r>
            <a:r>
              <a:rPr lang="en-US" b="1">
                <a:latin typeface="Abadi" panose="020F0502020204030204" pitchFamily="34" charset="0"/>
              </a:rPr>
              <a:t> ID and password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24B1733-7D6E-0681-B5DA-8DC0FAE64521}"/>
              </a:ext>
            </a:extLst>
          </p:cNvPr>
          <p:cNvSpPr/>
          <p:nvPr/>
        </p:nvSpPr>
        <p:spPr>
          <a:xfrm>
            <a:off x="6557728" y="4442403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83B77CF-006C-6FF8-1D04-A254A2D5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919" y="2624850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902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-126845"/>
            <a:ext cx="5449824" cy="1508289"/>
          </a:xfrm>
        </p:spPr>
        <p:txBody>
          <a:bodyPr anchor="b"/>
          <a:lstStyle/>
          <a:p>
            <a:r>
              <a:rPr lang="en-US"/>
              <a:t>Step 12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138144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When you borrow from Sno-Isle you’ll have to choose </a:t>
            </a:r>
            <a:r>
              <a:rPr lang="en-US" b="1">
                <a:latin typeface="Abadi" panose="020F0502020204030204" pitchFamily="34" charset="0"/>
              </a:rPr>
              <a:t>SNO-Isle </a:t>
            </a:r>
            <a:r>
              <a:rPr lang="en-US">
                <a:latin typeface="Abadi" panose="020F0502020204030204" pitchFamily="34" charset="0"/>
              </a:rPr>
              <a:t>the first time.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29CA6C6-1D2B-D272-E475-48CAD1EA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17" y="2904413"/>
            <a:ext cx="59436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24B1733-7D6E-0681-B5DA-8DC0FAE64521}"/>
              </a:ext>
            </a:extLst>
          </p:cNvPr>
          <p:cNvSpPr/>
          <p:nvPr/>
        </p:nvSpPr>
        <p:spPr>
          <a:xfrm>
            <a:off x="6392759" y="4388083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42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894" y="-126845"/>
            <a:ext cx="5449824" cy="1508289"/>
          </a:xfrm>
        </p:spPr>
        <p:txBody>
          <a:bodyPr anchor="b"/>
          <a:lstStyle/>
          <a:p>
            <a:r>
              <a:rPr lang="en-US"/>
              <a:t>Step 13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75" r="24675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68894" y="1381444"/>
            <a:ext cx="5449824" cy="1243406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After you login, click on Borrow again to access the book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3F938DE0-C455-0A28-38F0-10212425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18" y="2371013"/>
            <a:ext cx="35433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24B1733-7D6E-0681-B5DA-8DC0FAE64521}"/>
              </a:ext>
            </a:extLst>
          </p:cNvPr>
          <p:cNvSpPr/>
          <p:nvPr/>
        </p:nvSpPr>
        <p:spPr>
          <a:xfrm>
            <a:off x="8205920" y="3089495"/>
            <a:ext cx="1041148" cy="67901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39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543" y="0"/>
            <a:ext cx="10360152" cy="1104523"/>
          </a:xfrm>
        </p:spPr>
        <p:txBody>
          <a:bodyPr anchor="b"/>
          <a:lstStyle/>
          <a:p>
            <a:r>
              <a:rPr lang="en-US"/>
              <a:t>Your Log in for both libraries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846849-DC0A-EE3B-2E5E-D669EC1273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1114" y="2163779"/>
            <a:ext cx="8109772" cy="4306872"/>
          </a:xfrm>
        </p:spPr>
        <p:txBody>
          <a:bodyPr/>
          <a:lstStyle/>
          <a:p>
            <a:r>
              <a:rPr lang="en-US" sz="4000"/>
              <a:t>Username: </a:t>
            </a:r>
            <a:r>
              <a:rPr lang="en-US" sz="4000" err="1"/>
              <a:t>ES+StudentID</a:t>
            </a:r>
            <a:r>
              <a:rPr lang="en-US" sz="4000"/>
              <a:t>  (Example: </a:t>
            </a:r>
            <a:r>
              <a:rPr lang="en-US" sz="4000" b="1"/>
              <a:t>ES98765</a:t>
            </a:r>
            <a:r>
              <a:rPr lang="en-US" sz="4000"/>
              <a:t>)</a:t>
            </a:r>
          </a:p>
          <a:p>
            <a:endParaRPr lang="en-US" sz="4000"/>
          </a:p>
          <a:p>
            <a:r>
              <a:rPr lang="en-US" sz="4000"/>
              <a:t>Password: </a:t>
            </a:r>
            <a:r>
              <a:rPr lang="en-US" sz="4000" b="1"/>
              <a:t>1234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4" y="369116"/>
            <a:ext cx="5641848" cy="2474752"/>
          </a:xfrm>
        </p:spPr>
        <p:txBody>
          <a:bodyPr/>
          <a:lstStyle/>
          <a:p>
            <a:r>
              <a:rPr lang="en-US"/>
              <a:t>How to Log in to Everett Public Library</a:t>
            </a:r>
          </a:p>
        </p:txBody>
      </p:sp>
      <p:pic>
        <p:nvPicPr>
          <p:cNvPr id="8" name="Picture Placeholder 21" descr="Books on a shelf">
            <a:extLst>
              <a:ext uri="{FF2B5EF4-FFF2-40B4-BE49-F238E27FC236}">
                <a16:creationId xmlns:a16="http://schemas.microsoft.com/office/drawing/2014/main" id="{FFD2BD9F-962D-9BA5-14BE-C9CD52FEF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748" r="25748"/>
          <a:stretch/>
        </p:blipFill>
        <p:spPr>
          <a:xfrm>
            <a:off x="7401941" y="0"/>
            <a:ext cx="4790059" cy="6587067"/>
          </a:xfr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7F6E7AF4-7BB5-86EE-B5B5-7324B9373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631" y="2657306"/>
            <a:ext cx="3793245" cy="368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/>
          <a:p>
            <a:r>
              <a:rPr lang="en-US"/>
              <a:t>Step 1: </a:t>
            </a:r>
          </a:p>
        </p:txBody>
      </p:sp>
      <p:pic>
        <p:nvPicPr>
          <p:cNvPr id="4" name="Picture Placeholder 3" descr="Books and laptop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66" r="24466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4681728"/>
            <a:ext cx="5449824" cy="1280160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Go to: </a:t>
            </a:r>
            <a:r>
              <a:rPr lang="en-US" cap="none">
                <a:latin typeface="Abadi" panose="020F0502020204030204" pitchFamily="34" charset="0"/>
                <a:hlinkClick r:id="rId4"/>
              </a:rPr>
              <a:t>www.epls.org</a:t>
            </a:r>
            <a:endParaRPr lang="en-US">
              <a:latin typeface="Abad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2227152"/>
          </a:xfrm>
        </p:spPr>
        <p:txBody>
          <a:bodyPr anchor="b"/>
          <a:lstStyle/>
          <a:p>
            <a:r>
              <a:rPr lang="en-US"/>
              <a:t>Step 2: </a:t>
            </a:r>
          </a:p>
        </p:txBody>
      </p:sp>
      <p:pic>
        <p:nvPicPr>
          <p:cNvPr id="4" name="Picture Placeholder 3" descr="Books and laptop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66" r="24466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3331675"/>
            <a:ext cx="5449824" cy="2630213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If you want to check out a book</a:t>
            </a:r>
          </a:p>
          <a:p>
            <a:r>
              <a:rPr lang="en-US">
                <a:latin typeface="Abadi" panose="020F0502020204030204" pitchFamily="34" charset="0"/>
              </a:rPr>
              <a:t>Click on 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CE2556-073F-5C33-F2D0-757836E3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294" y="4049540"/>
            <a:ext cx="25527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603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205" y="914400"/>
            <a:ext cx="5449824" cy="2227152"/>
          </a:xfrm>
        </p:spPr>
        <p:txBody>
          <a:bodyPr anchor="b"/>
          <a:lstStyle/>
          <a:p>
            <a:r>
              <a:rPr lang="en-US"/>
              <a:t>Step 3: </a:t>
            </a:r>
          </a:p>
        </p:txBody>
      </p:sp>
      <p:pic>
        <p:nvPicPr>
          <p:cNvPr id="4" name="Picture Placeholder 3" descr="Books and laptop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66" r="24466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27204" y="3331675"/>
            <a:ext cx="5449824" cy="2630213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Type in your </a:t>
            </a:r>
            <a:r>
              <a:rPr lang="en-US" err="1">
                <a:latin typeface="Abadi" panose="020F0502020204030204" pitchFamily="34" charset="0"/>
              </a:rPr>
              <a:t>UserName</a:t>
            </a:r>
            <a:r>
              <a:rPr lang="en-US">
                <a:latin typeface="Abadi" panose="020F0502020204030204" pitchFamily="34" charset="0"/>
              </a:rPr>
              <a:t> and Password: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1072E-7EC8-C78B-AAC5-8AAA2CB0C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60" y="4303234"/>
            <a:ext cx="4800847" cy="21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8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777" y="371192"/>
            <a:ext cx="5449824" cy="2227152"/>
          </a:xfrm>
        </p:spPr>
        <p:txBody>
          <a:bodyPr anchor="b"/>
          <a:lstStyle/>
          <a:p>
            <a:r>
              <a:rPr lang="en-US"/>
              <a:t>Step 4: </a:t>
            </a:r>
          </a:p>
        </p:txBody>
      </p:sp>
      <p:pic>
        <p:nvPicPr>
          <p:cNvPr id="4" name="Picture Placeholder 3" descr="Books and laptop">
            <a:extLst>
              <a:ext uri="{FF2B5EF4-FFF2-40B4-BE49-F238E27FC236}">
                <a16:creationId xmlns:a16="http://schemas.microsoft.com/office/drawing/2014/main" id="{0DEBEDD0-2C97-CD36-23CF-99F0828068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4466" r="24466"/>
          <a:stretch/>
        </p:blipFill>
        <p:spPr>
          <a:xfrm>
            <a:off x="-1" y="261780"/>
            <a:ext cx="5046134" cy="6596220"/>
          </a:xfrm>
          <a:solidFill>
            <a:schemeClr val="tx1"/>
          </a:solidFill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00EBDF4-3413-FCF9-2E25-9A254A61F23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54777" y="2670772"/>
            <a:ext cx="5449824" cy="2630213"/>
          </a:xfrm>
        </p:spPr>
        <p:txBody>
          <a:bodyPr/>
          <a:lstStyle/>
          <a:p>
            <a:r>
              <a:rPr lang="en-US">
                <a:latin typeface="Abadi" panose="020F0502020204030204" pitchFamily="34" charset="0"/>
              </a:rPr>
              <a:t>Click on Catalog to browse for books: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CE292-9102-D237-D3F5-1EDA1B702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258"/>
          <a:stretch/>
        </p:blipFill>
        <p:spPr>
          <a:xfrm>
            <a:off x="5754777" y="3429000"/>
            <a:ext cx="6083613" cy="318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13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84" y="369116"/>
            <a:ext cx="5641848" cy="2474752"/>
          </a:xfrm>
        </p:spPr>
        <p:txBody>
          <a:bodyPr/>
          <a:lstStyle/>
          <a:p>
            <a:r>
              <a:rPr lang="en-US"/>
              <a:t>How to Log in to Sno-Isle Libraries</a:t>
            </a:r>
          </a:p>
        </p:txBody>
      </p:sp>
      <p:pic>
        <p:nvPicPr>
          <p:cNvPr id="8" name="Picture Placeholder 21" descr="Books on a shelf">
            <a:extLst>
              <a:ext uri="{FF2B5EF4-FFF2-40B4-BE49-F238E27FC236}">
                <a16:creationId xmlns:a16="http://schemas.microsoft.com/office/drawing/2014/main" id="{FFD2BD9F-962D-9BA5-14BE-C9CD52FEF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748" r="25748"/>
          <a:stretch/>
        </p:blipFill>
        <p:spPr>
          <a:xfrm>
            <a:off x="7401941" y="0"/>
            <a:ext cx="4790059" cy="6587067"/>
          </a:xfrm>
        </p:spPr>
      </p:pic>
      <p:pic>
        <p:nvPicPr>
          <p:cNvPr id="5" name="Picture 4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0E7EF473-BA80-4926-290C-F45E66858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943" y="2243241"/>
            <a:ext cx="7266447" cy="35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8087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8B1D1D-0064-435C-8533-29A36067B8ED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Organic presentation</Template>
  <Application>Microsoft Office PowerPoint</Application>
  <PresentationFormat>Widescreen</PresentationFormat>
  <Slides>29</Slides>
  <Notes>29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Custom</vt:lpstr>
      <vt:lpstr>Library Partnership: Connecting  to Sno-Isle and Everett Public Libraries</vt:lpstr>
      <vt:lpstr>Benefits of Using the Public Library</vt:lpstr>
      <vt:lpstr>Your Log in for both libraries</vt:lpstr>
      <vt:lpstr>How to Log in to Everett Public Library</vt:lpstr>
      <vt:lpstr>Step 1: </vt:lpstr>
      <vt:lpstr>Step 2: </vt:lpstr>
      <vt:lpstr>Step 3: </vt:lpstr>
      <vt:lpstr>Step 4: </vt:lpstr>
      <vt:lpstr>How to Log in to Sno-Isle Libraries</vt:lpstr>
      <vt:lpstr>Step 1: </vt:lpstr>
      <vt:lpstr>Step 2: </vt:lpstr>
      <vt:lpstr>Step 3: </vt:lpstr>
      <vt:lpstr>Step 4: </vt:lpstr>
      <vt:lpstr>Step 5: </vt:lpstr>
      <vt:lpstr>Step 6: </vt:lpstr>
      <vt:lpstr>Step 7: </vt:lpstr>
      <vt:lpstr>Step 1: </vt:lpstr>
      <vt:lpstr>Step 2: </vt:lpstr>
      <vt:lpstr>Step 3: </vt:lpstr>
      <vt:lpstr>Step 4: </vt:lpstr>
      <vt:lpstr>Step 5: </vt:lpstr>
      <vt:lpstr>Step 6: </vt:lpstr>
      <vt:lpstr>Step 7 </vt:lpstr>
      <vt:lpstr>Step 8 </vt:lpstr>
      <vt:lpstr>Step 9 </vt:lpstr>
      <vt:lpstr>Step 10 </vt:lpstr>
      <vt:lpstr>Step 11 </vt:lpstr>
      <vt:lpstr>Step 12 </vt:lpstr>
      <vt:lpstr>Step 13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Library Partnership: Connecting  to Sno-Isle and Everett Public Libraries</dc:title>
  <dc:creator>Hickenbottom, Karen G.</dc:creator>
  <cp:revision>12</cp:revision>
  <dcterms:created xsi:type="dcterms:W3CDTF">2024-10-28T20:22:34Z</dcterms:created>
  <dcterms:modified xsi:type="dcterms:W3CDTF">2025-11-13T19:01:56Z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