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slides/slide102.xml" ContentType="application/vnd.openxmlformats-officedocument.presentationml.slide+xml"/>
  <Override PartName="/ppt/slides/slide103.xml" ContentType="application/vnd.openxmlformats-officedocument.presentationml.slide+xml"/>
  <Override PartName="/ppt/slides/slide104.xml" ContentType="application/vnd.openxmlformats-officedocument.presentationml.slide+xml"/>
  <Override PartName="/ppt/slides/slide105.xml" ContentType="application/vnd.openxmlformats-officedocument.presentationml.slide+xml"/>
  <Override PartName="/ppt/slides/slide106.xml" ContentType="application/vnd.openxmlformats-officedocument.presentationml.slide+xml"/>
  <Override PartName="/ppt/slides/slide107.xml" ContentType="application/vnd.openxmlformats-officedocument.presentationml.slide+xml"/>
  <Override PartName="/ppt/slides/slide108.xml" ContentType="application/vnd.openxmlformats-officedocument.presentationml.slide+xml"/>
  <Override PartName="/ppt/slides/slide109.xml" ContentType="application/vnd.openxmlformats-officedocument.presentationml.slide+xml"/>
  <Override PartName="/ppt/slides/slide110.xml" ContentType="application/vnd.openxmlformats-officedocument.presentationml.slide+xml"/>
  <Override PartName="/ppt/slides/slide111.xml" ContentType="application/vnd.openxmlformats-officedocument.presentationml.slide+xml"/>
  <Override PartName="/ppt/slides/slide112.xml" ContentType="application/vnd.openxmlformats-officedocument.presentationml.slide+xml"/>
  <Override PartName="/ppt/slides/slide113.xml" ContentType="application/vnd.openxmlformats-officedocument.presentationml.slide+xml"/>
  <Override PartName="/ppt/slides/slide114.xml" ContentType="application/vnd.openxmlformats-officedocument.presentationml.slide+xml"/>
  <Override PartName="/ppt/slides/slide115.xml" ContentType="application/vnd.openxmlformats-officedocument.presentationml.slide+xml"/>
  <Override PartName="/ppt/slides/slide116.xml" ContentType="application/vnd.openxmlformats-officedocument.presentationml.slide+xml"/>
  <Override PartName="/ppt/slides/slide117.xml" ContentType="application/vnd.openxmlformats-officedocument.presentationml.slide+xml"/>
  <Override PartName="/ppt/slides/slide118.xml" ContentType="application/vnd.openxmlformats-officedocument.presentationml.slide+xml"/>
  <Override PartName="/ppt/slides/slide119.xml" ContentType="application/vnd.openxmlformats-officedocument.presentationml.slide+xml"/>
  <Override PartName="/ppt/slides/slide120.xml" ContentType="application/vnd.openxmlformats-officedocument.presentationml.slide+xml"/>
  <Override PartName="/ppt/slides/slide121.xml" ContentType="application/vnd.openxmlformats-officedocument.presentationml.slide+xml"/>
  <Override PartName="/ppt/slides/slide122.xml" ContentType="application/vnd.openxmlformats-officedocument.presentationml.slide+xml"/>
  <Override PartName="/ppt/slides/slide123.xml" ContentType="application/vnd.openxmlformats-officedocument.presentationml.slide+xml"/>
  <Override PartName="/ppt/slides/slide124.xml" ContentType="application/vnd.openxmlformats-officedocument.presentationml.slide+xml"/>
  <Override PartName="/ppt/slides/slide125.xml" ContentType="application/vnd.openxmlformats-officedocument.presentationml.slide+xml"/>
  <Override PartName="/ppt/slides/slide126.xml" ContentType="application/vnd.openxmlformats-officedocument.presentationml.slide+xml"/>
  <Override PartName="/ppt/slides/slide127.xml" ContentType="application/vnd.openxmlformats-officedocument.presentationml.slide+xml"/>
  <Override PartName="/ppt/slides/slide128.xml" ContentType="application/vnd.openxmlformats-officedocument.presentationml.slide+xml"/>
  <Override PartName="/ppt/slides/slide129.xml" ContentType="application/vnd.openxmlformats-officedocument.presentationml.slide+xml"/>
  <Override PartName="/ppt/slides/slide130.xml" ContentType="application/vnd.openxmlformats-officedocument.presentationml.slide+xml"/>
  <Override PartName="/ppt/slides/slide131.xml" ContentType="application/vnd.openxmlformats-officedocument.presentationml.slide+xml"/>
  <Override PartName="/ppt/slides/slide132.xml" ContentType="application/vnd.openxmlformats-officedocument.presentationml.slide+xml"/>
  <Override PartName="/ppt/slides/slide133.xml" ContentType="application/vnd.openxmlformats-officedocument.presentationml.slide+xml"/>
  <Override PartName="/ppt/slides/slide134.xml" ContentType="application/vnd.openxmlformats-officedocument.presentationml.slide+xml"/>
  <Override PartName="/ppt/slides/slide135.xml" ContentType="application/vnd.openxmlformats-officedocument.presentationml.slide+xml"/>
  <Override PartName="/ppt/slides/slide136.xml" ContentType="application/vnd.openxmlformats-officedocument.presentationml.slide+xml"/>
  <Override PartName="/ppt/slides/slide137.xml" ContentType="application/vnd.openxmlformats-officedocument.presentationml.slide+xml"/>
  <Override PartName="/ppt/slides/slide138.xml" ContentType="application/vnd.openxmlformats-officedocument.presentationml.slide+xml"/>
  <Override PartName="/ppt/slides/slide139.xml" ContentType="application/vnd.openxmlformats-officedocument.presentationml.slide+xml"/>
  <Override PartName="/ppt/slides/slide140.xml" ContentType="application/vnd.openxmlformats-officedocument.presentationml.slide+xml"/>
  <Override PartName="/ppt/slides/slide141.xml" ContentType="application/vnd.openxmlformats-officedocument.presentationml.slide+xml"/>
  <Override PartName="/ppt/slides/slide142.xml" ContentType="application/vnd.openxmlformats-officedocument.presentationml.slide+xml"/>
  <Override PartName="/ppt/slides/slide143.xml" ContentType="application/vnd.openxmlformats-officedocument.presentationml.slide+xml"/>
  <Override PartName="/ppt/slides/slide144.xml" ContentType="application/vnd.openxmlformats-officedocument.presentationml.slide+xml"/>
  <Override PartName="/ppt/slides/slide145.xml" ContentType="application/vnd.openxmlformats-officedocument.presentationml.slide+xml"/>
  <Override PartName="/ppt/slides/slide146.xml" ContentType="application/vnd.openxmlformats-officedocument.presentationml.slide+xml"/>
  <Override PartName="/ppt/slides/slide147.xml" ContentType="application/vnd.openxmlformats-officedocument.presentationml.slide+xml"/>
  <Override PartName="/ppt/slides/slide148.xml" ContentType="application/vnd.openxmlformats-officedocument.presentationml.slide+xml"/>
  <Override PartName="/ppt/slides/slide149.xml" ContentType="application/vnd.openxmlformats-officedocument.presentationml.slide+xml"/>
  <Override PartName="/ppt/slides/slide150.xml" ContentType="application/vnd.openxmlformats-officedocument.presentationml.slide+xml"/>
  <Override PartName="/ppt/slides/slide151.xml" ContentType="application/vnd.openxmlformats-officedocument.presentationml.slide+xml"/>
  <Override PartName="/ppt/slides/slide152.xml" ContentType="application/vnd.openxmlformats-officedocument.presentationml.slide+xml"/>
  <Override PartName="/ppt/slides/slide153.xml" ContentType="application/vnd.openxmlformats-officedocument.presentationml.slide+xml"/>
  <Override PartName="/ppt/slides/slide154.xml" ContentType="application/vnd.openxmlformats-officedocument.presentationml.slide+xml"/>
  <Override PartName="/ppt/slides/slide155.xml" ContentType="application/vnd.openxmlformats-officedocument.presentationml.slide+xml"/>
  <Override PartName="/ppt/slides/slide156.xml" ContentType="application/vnd.openxmlformats-officedocument.presentationml.slide+xml"/>
  <Override PartName="/ppt/slides/slide157.xml" ContentType="application/vnd.openxmlformats-officedocument.presentationml.slide+xml"/>
  <Override PartName="/ppt/slides/slide158.xml" ContentType="application/vnd.openxmlformats-officedocument.presentationml.slide+xml"/>
  <Override PartName="/ppt/slides/slide159.xml" ContentType="application/vnd.openxmlformats-officedocument.presentationml.slide+xml"/>
  <Override PartName="/ppt/slides/slide160.xml" ContentType="application/vnd.openxmlformats-officedocument.presentationml.slide+xml"/>
  <Override PartName="/ppt/slides/slide161.xml" ContentType="application/vnd.openxmlformats-officedocument.presentationml.slide+xml"/>
  <Override PartName="/ppt/slides/slide162.xml" ContentType="application/vnd.openxmlformats-officedocument.presentationml.slide+xml"/>
  <Override PartName="/ppt/slides/slide163.xml" ContentType="application/vnd.openxmlformats-officedocument.presentationml.slide+xml"/>
  <Override PartName="/ppt/slides/slide164.xml" ContentType="application/vnd.openxmlformats-officedocument.presentationml.slide+xml"/>
  <Override PartName="/ppt/slides/slide165.xml" ContentType="application/vnd.openxmlformats-officedocument.presentationml.slide+xml"/>
  <Override PartName="/ppt/slides/slide166.xml" ContentType="application/vnd.openxmlformats-officedocument.presentationml.slide+xml"/>
  <Override PartName="/ppt/slides/slide167.xml" ContentType="application/vnd.openxmlformats-officedocument.presentationml.slide+xml"/>
  <Override PartName="/ppt/slides/slide168.xml" ContentType="application/vnd.openxmlformats-officedocument.presentationml.slide+xml"/>
  <Override PartName="/ppt/slides/slide169.xml" ContentType="application/vnd.openxmlformats-officedocument.presentationml.slide+xml"/>
  <Override PartName="/ppt/slides/slide170.xml" ContentType="application/vnd.openxmlformats-officedocument.presentationml.slide+xml"/>
  <Override PartName="/ppt/slides/slide171.xml" ContentType="application/vnd.openxmlformats-officedocument.presentationml.slide+xml"/>
  <Override PartName="/ppt/slides/slide172.xml" ContentType="application/vnd.openxmlformats-officedocument.presentationml.slide+xml"/>
  <Override PartName="/ppt/slides/slide173.xml" ContentType="application/vnd.openxmlformats-officedocument.presentationml.slide+xml"/>
  <Override PartName="/ppt/slides/slide174.xml" ContentType="application/vnd.openxmlformats-officedocument.presentationml.slide+xml"/>
  <Override PartName="/ppt/slides/slide175.xml" ContentType="application/vnd.openxmlformats-officedocument.presentationml.slide+xml"/>
  <Override PartName="/ppt/slides/slide176.xml" ContentType="application/vnd.openxmlformats-officedocument.presentationml.slide+xml"/>
  <Override PartName="/ppt/slides/slide177.xml" ContentType="application/vnd.openxmlformats-officedocument.presentationml.slide+xml"/>
  <Override PartName="/ppt/slides/slide178.xml" ContentType="application/vnd.openxmlformats-officedocument.presentationml.slide+xml"/>
  <Override PartName="/ppt/slides/slide179.xml" ContentType="application/vnd.openxmlformats-officedocument.presentationml.slide+xml"/>
  <Override PartName="/ppt/slides/slide180.xml" ContentType="application/vnd.openxmlformats-officedocument.presentationml.slide+xml"/>
  <Override PartName="/ppt/slides/slide181.xml" ContentType="application/vnd.openxmlformats-officedocument.presentationml.slide+xml"/>
  <Override PartName="/ppt/slides/slide182.xml" ContentType="application/vnd.openxmlformats-officedocument.presentationml.slide+xml"/>
  <Override PartName="/ppt/slides/slide183.xml" ContentType="application/vnd.openxmlformats-officedocument.presentationml.slide+xml"/>
  <Override PartName="/ppt/slides/slide184.xml" ContentType="application/vnd.openxmlformats-officedocument.presentationml.slide+xml"/>
  <Override PartName="/ppt/slides/slide185.xml" ContentType="application/vnd.openxmlformats-officedocument.presentationml.slide+xml"/>
  <Override PartName="/ppt/slides/slide186.xml" ContentType="application/vnd.openxmlformats-officedocument.presentationml.slide+xml"/>
  <Override PartName="/ppt/slides/slide187.xml" ContentType="application/vnd.openxmlformats-officedocument.presentationml.slide+xml"/>
  <Override PartName="/ppt/slides/slide188.xml" ContentType="application/vnd.openxmlformats-officedocument.presentationml.slide+xml"/>
  <Override PartName="/ppt/slides/slide189.xml" ContentType="application/vnd.openxmlformats-officedocument.presentationml.slide+xml"/>
  <Override PartName="/ppt/slides/slide190.xml" ContentType="application/vnd.openxmlformats-officedocument.presentationml.slide+xml"/>
  <Override PartName="/ppt/slides/slide191.xml" ContentType="application/vnd.openxmlformats-officedocument.presentationml.slide+xml"/>
  <Override PartName="/ppt/slides/slide192.xml" ContentType="application/vnd.openxmlformats-officedocument.presentationml.slide+xml"/>
  <Override PartName="/ppt/slides/slide193.xml" ContentType="application/vnd.openxmlformats-officedocument.presentationml.slide+xml"/>
  <Override PartName="/ppt/slides/slide19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326" r:id="rId3"/>
    <p:sldId id="309" r:id="rId4"/>
    <p:sldId id="428" r:id="rId5"/>
    <p:sldId id="427" r:id="rId6"/>
    <p:sldId id="311" r:id="rId7"/>
    <p:sldId id="431" r:id="rId8"/>
    <p:sldId id="430" r:id="rId9"/>
    <p:sldId id="313" r:id="rId10"/>
    <p:sldId id="434" r:id="rId11"/>
    <p:sldId id="433" r:id="rId12"/>
    <p:sldId id="328" r:id="rId13"/>
    <p:sldId id="316" r:id="rId14"/>
    <p:sldId id="332" r:id="rId15"/>
    <p:sldId id="334" r:id="rId16"/>
    <p:sldId id="338" r:id="rId17"/>
    <p:sldId id="340" r:id="rId18"/>
    <p:sldId id="342" r:id="rId19"/>
    <p:sldId id="345" r:id="rId20"/>
    <p:sldId id="346" r:id="rId21"/>
    <p:sldId id="348" r:id="rId22"/>
    <p:sldId id="350" r:id="rId23"/>
    <p:sldId id="352" r:id="rId24"/>
    <p:sldId id="354" r:id="rId25"/>
    <p:sldId id="356" r:id="rId26"/>
    <p:sldId id="358" r:id="rId27"/>
    <p:sldId id="360" r:id="rId28"/>
    <p:sldId id="362" r:id="rId29"/>
    <p:sldId id="364" r:id="rId30"/>
    <p:sldId id="366" r:id="rId31"/>
    <p:sldId id="368" r:id="rId32"/>
    <p:sldId id="370" r:id="rId33"/>
    <p:sldId id="372" r:id="rId34"/>
    <p:sldId id="374" r:id="rId35"/>
    <p:sldId id="330" r:id="rId36"/>
    <p:sldId id="259" r:id="rId37"/>
    <p:sldId id="257" r:id="rId38"/>
    <p:sldId id="258" r:id="rId39"/>
    <p:sldId id="260" r:id="rId40"/>
    <p:sldId id="261" r:id="rId41"/>
    <p:sldId id="262" r:id="rId42"/>
    <p:sldId id="263" r:id="rId43"/>
    <p:sldId id="264" r:id="rId44"/>
    <p:sldId id="265" r:id="rId45"/>
    <p:sldId id="266" r:id="rId46"/>
    <p:sldId id="267" r:id="rId47"/>
    <p:sldId id="268" r:id="rId48"/>
    <p:sldId id="318" r:id="rId49"/>
    <p:sldId id="322" r:id="rId50"/>
    <p:sldId id="324" r:id="rId51"/>
    <p:sldId id="269" r:id="rId52"/>
    <p:sldId id="376" r:id="rId53"/>
    <p:sldId id="378" r:id="rId54"/>
    <p:sldId id="422" r:id="rId55"/>
    <p:sldId id="421" r:id="rId56"/>
    <p:sldId id="380" r:id="rId57"/>
    <p:sldId id="425" r:id="rId58"/>
    <p:sldId id="424" r:id="rId59"/>
    <p:sldId id="382" r:id="rId60"/>
    <p:sldId id="384" r:id="rId61"/>
    <p:sldId id="413" r:id="rId62"/>
    <p:sldId id="415" r:id="rId63"/>
    <p:sldId id="411" r:id="rId64"/>
    <p:sldId id="386" r:id="rId65"/>
    <p:sldId id="405" r:id="rId66"/>
    <p:sldId id="388" r:id="rId67"/>
    <p:sldId id="406" r:id="rId68"/>
    <p:sldId id="401" r:id="rId69"/>
    <p:sldId id="400" r:id="rId70"/>
    <p:sldId id="399" r:id="rId71"/>
    <p:sldId id="398" r:id="rId72"/>
    <p:sldId id="409" r:id="rId73"/>
    <p:sldId id="408" r:id="rId74"/>
    <p:sldId id="397" r:id="rId75"/>
    <p:sldId id="396" r:id="rId76"/>
    <p:sldId id="395" r:id="rId77"/>
    <p:sldId id="394" r:id="rId78"/>
    <p:sldId id="393" r:id="rId79"/>
    <p:sldId id="392" r:id="rId80"/>
    <p:sldId id="391" r:id="rId81"/>
    <p:sldId id="418" r:id="rId82"/>
    <p:sldId id="390" r:id="rId83"/>
    <p:sldId id="403" r:id="rId84"/>
    <p:sldId id="270" r:id="rId85"/>
    <p:sldId id="271" r:id="rId86"/>
    <p:sldId id="272" r:id="rId87"/>
    <p:sldId id="273" r:id="rId88"/>
    <p:sldId id="274" r:id="rId89"/>
    <p:sldId id="275" r:id="rId90"/>
    <p:sldId id="276" r:id="rId91"/>
    <p:sldId id="277" r:id="rId92"/>
    <p:sldId id="278" r:id="rId93"/>
    <p:sldId id="279" r:id="rId94"/>
    <p:sldId id="280" r:id="rId95"/>
    <p:sldId id="281" r:id="rId96"/>
    <p:sldId id="282" r:id="rId97"/>
    <p:sldId id="436" r:id="rId98"/>
    <p:sldId id="438" r:id="rId99"/>
    <p:sldId id="440" r:id="rId100"/>
    <p:sldId id="442" r:id="rId101"/>
    <p:sldId id="444" r:id="rId102"/>
    <p:sldId id="446" r:id="rId103"/>
    <p:sldId id="448" r:id="rId104"/>
    <p:sldId id="450" r:id="rId105"/>
    <p:sldId id="452" r:id="rId106"/>
    <p:sldId id="472" r:id="rId107"/>
    <p:sldId id="499" r:id="rId108"/>
    <p:sldId id="474" r:id="rId109"/>
    <p:sldId id="475" r:id="rId110"/>
    <p:sldId id="476" r:id="rId111"/>
    <p:sldId id="477" r:id="rId112"/>
    <p:sldId id="478" r:id="rId113"/>
    <p:sldId id="479" r:id="rId114"/>
    <p:sldId id="498" r:id="rId115"/>
    <p:sldId id="480" r:id="rId116"/>
    <p:sldId id="481" r:id="rId117"/>
    <p:sldId id="482" r:id="rId118"/>
    <p:sldId id="483" r:id="rId119"/>
    <p:sldId id="484" r:id="rId120"/>
    <p:sldId id="485" r:id="rId121"/>
    <p:sldId id="486" r:id="rId122"/>
    <p:sldId id="487" r:id="rId123"/>
    <p:sldId id="488" r:id="rId124"/>
    <p:sldId id="489" r:id="rId125"/>
    <p:sldId id="490" r:id="rId126"/>
    <p:sldId id="491" r:id="rId127"/>
    <p:sldId id="492" r:id="rId128"/>
    <p:sldId id="493" r:id="rId129"/>
    <p:sldId id="494" r:id="rId130"/>
    <p:sldId id="495" r:id="rId131"/>
    <p:sldId id="496" r:id="rId132"/>
    <p:sldId id="454" r:id="rId133"/>
    <p:sldId id="283" r:id="rId134"/>
    <p:sldId id="284" r:id="rId135"/>
    <p:sldId id="285" r:id="rId136"/>
    <p:sldId id="286" r:id="rId137"/>
    <p:sldId id="287" r:id="rId138"/>
    <p:sldId id="288" r:id="rId139"/>
    <p:sldId id="289" r:id="rId140"/>
    <p:sldId id="290" r:id="rId141"/>
    <p:sldId id="291" r:id="rId142"/>
    <p:sldId id="292" r:id="rId143"/>
    <p:sldId id="293" r:id="rId144"/>
    <p:sldId id="294" r:id="rId145"/>
    <p:sldId id="295" r:id="rId146"/>
    <p:sldId id="456" r:id="rId147"/>
    <p:sldId id="458" r:id="rId148"/>
    <p:sldId id="461" r:id="rId149"/>
    <p:sldId id="462" r:id="rId150"/>
    <p:sldId id="464" r:id="rId151"/>
    <p:sldId id="466" r:id="rId152"/>
    <p:sldId id="468" r:id="rId153"/>
    <p:sldId id="501" r:id="rId154"/>
    <p:sldId id="529" r:id="rId155"/>
    <p:sldId id="503" r:id="rId156"/>
    <p:sldId id="530" r:id="rId157"/>
    <p:sldId id="504" r:id="rId158"/>
    <p:sldId id="505" r:id="rId159"/>
    <p:sldId id="506" r:id="rId160"/>
    <p:sldId id="507" r:id="rId161"/>
    <p:sldId id="508" r:id="rId162"/>
    <p:sldId id="509" r:id="rId163"/>
    <p:sldId id="510" r:id="rId164"/>
    <p:sldId id="511" r:id="rId165"/>
    <p:sldId id="512" r:id="rId166"/>
    <p:sldId id="513" r:id="rId167"/>
    <p:sldId id="514" r:id="rId168"/>
    <p:sldId id="528" r:id="rId169"/>
    <p:sldId id="515" r:id="rId170"/>
    <p:sldId id="516" r:id="rId171"/>
    <p:sldId id="517" r:id="rId172"/>
    <p:sldId id="518" r:id="rId173"/>
    <p:sldId id="519" r:id="rId174"/>
    <p:sldId id="520" r:id="rId175"/>
    <p:sldId id="521" r:id="rId176"/>
    <p:sldId id="522" r:id="rId177"/>
    <p:sldId id="523" r:id="rId178"/>
    <p:sldId id="524" r:id="rId179"/>
    <p:sldId id="525" r:id="rId180"/>
    <p:sldId id="526" r:id="rId181"/>
    <p:sldId id="527" r:id="rId182"/>
    <p:sldId id="470" r:id="rId183"/>
    <p:sldId id="296" r:id="rId184"/>
    <p:sldId id="297" r:id="rId185"/>
    <p:sldId id="298" r:id="rId186"/>
    <p:sldId id="299" r:id="rId187"/>
    <p:sldId id="300" r:id="rId188"/>
    <p:sldId id="301" r:id="rId189"/>
    <p:sldId id="302" r:id="rId190"/>
    <p:sldId id="303" r:id="rId191"/>
    <p:sldId id="304" r:id="rId192"/>
    <p:sldId id="305" r:id="rId193"/>
    <p:sldId id="306" r:id="rId194"/>
    <p:sldId id="307" r:id="rId19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85" d="100"/>
          <a:sy n="85" d="100"/>
        </p:scale>
        <p:origin x="572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7" Type="http://schemas.openxmlformats.org/officeDocument/2006/relationships/slide" Target="slides/slide116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63" Type="http://schemas.openxmlformats.org/officeDocument/2006/relationships/slide" Target="slides/slide62.xml"/><Relationship Id="rId84" Type="http://schemas.openxmlformats.org/officeDocument/2006/relationships/slide" Target="slides/slide83.xml"/><Relationship Id="rId138" Type="http://schemas.openxmlformats.org/officeDocument/2006/relationships/slide" Target="slides/slide137.xml"/><Relationship Id="rId159" Type="http://schemas.openxmlformats.org/officeDocument/2006/relationships/slide" Target="slides/slide158.xml"/><Relationship Id="rId170" Type="http://schemas.openxmlformats.org/officeDocument/2006/relationships/slide" Target="slides/slide169.xml"/><Relationship Id="rId191" Type="http://schemas.openxmlformats.org/officeDocument/2006/relationships/slide" Target="slides/slide190.xml"/><Relationship Id="rId196" Type="http://schemas.openxmlformats.org/officeDocument/2006/relationships/presProps" Target="presProps.xml"/><Relationship Id="rId16" Type="http://schemas.openxmlformats.org/officeDocument/2006/relationships/slide" Target="slides/slide15.xml"/><Relationship Id="rId107" Type="http://schemas.openxmlformats.org/officeDocument/2006/relationships/slide" Target="slides/slide106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102" Type="http://schemas.openxmlformats.org/officeDocument/2006/relationships/slide" Target="slides/slide101.xml"/><Relationship Id="rId123" Type="http://schemas.openxmlformats.org/officeDocument/2006/relationships/slide" Target="slides/slide122.xml"/><Relationship Id="rId128" Type="http://schemas.openxmlformats.org/officeDocument/2006/relationships/slide" Target="slides/slide127.xml"/><Relationship Id="rId144" Type="http://schemas.openxmlformats.org/officeDocument/2006/relationships/slide" Target="slides/slide143.xml"/><Relationship Id="rId149" Type="http://schemas.openxmlformats.org/officeDocument/2006/relationships/slide" Target="slides/slide148.xml"/><Relationship Id="rId5" Type="http://schemas.openxmlformats.org/officeDocument/2006/relationships/slide" Target="slides/slide4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60" Type="http://schemas.openxmlformats.org/officeDocument/2006/relationships/slide" Target="slides/slide159.xml"/><Relationship Id="rId165" Type="http://schemas.openxmlformats.org/officeDocument/2006/relationships/slide" Target="slides/slide164.xml"/><Relationship Id="rId181" Type="http://schemas.openxmlformats.org/officeDocument/2006/relationships/slide" Target="slides/slide180.xml"/><Relationship Id="rId186" Type="http://schemas.openxmlformats.org/officeDocument/2006/relationships/slide" Target="slides/slide185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113" Type="http://schemas.openxmlformats.org/officeDocument/2006/relationships/slide" Target="slides/slide112.xml"/><Relationship Id="rId118" Type="http://schemas.openxmlformats.org/officeDocument/2006/relationships/slide" Target="slides/slide117.xml"/><Relationship Id="rId134" Type="http://schemas.openxmlformats.org/officeDocument/2006/relationships/slide" Target="slides/slide133.xml"/><Relationship Id="rId139" Type="http://schemas.openxmlformats.org/officeDocument/2006/relationships/slide" Target="slides/slide138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150" Type="http://schemas.openxmlformats.org/officeDocument/2006/relationships/slide" Target="slides/slide149.xml"/><Relationship Id="rId155" Type="http://schemas.openxmlformats.org/officeDocument/2006/relationships/slide" Target="slides/slide154.xml"/><Relationship Id="rId171" Type="http://schemas.openxmlformats.org/officeDocument/2006/relationships/slide" Target="slides/slide170.xml"/><Relationship Id="rId176" Type="http://schemas.openxmlformats.org/officeDocument/2006/relationships/slide" Target="slides/slide175.xml"/><Relationship Id="rId192" Type="http://schemas.openxmlformats.org/officeDocument/2006/relationships/slide" Target="slides/slide191.xml"/><Relationship Id="rId197" Type="http://schemas.openxmlformats.org/officeDocument/2006/relationships/viewProps" Target="viewProps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59" Type="http://schemas.openxmlformats.org/officeDocument/2006/relationships/slide" Target="slides/slide58.xml"/><Relationship Id="rId103" Type="http://schemas.openxmlformats.org/officeDocument/2006/relationships/slide" Target="slides/slide102.xml"/><Relationship Id="rId108" Type="http://schemas.openxmlformats.org/officeDocument/2006/relationships/slide" Target="slides/slide107.xml"/><Relationship Id="rId124" Type="http://schemas.openxmlformats.org/officeDocument/2006/relationships/slide" Target="slides/slide123.xml"/><Relationship Id="rId129" Type="http://schemas.openxmlformats.org/officeDocument/2006/relationships/slide" Target="slides/slide128.xml"/><Relationship Id="rId54" Type="http://schemas.openxmlformats.org/officeDocument/2006/relationships/slide" Target="slides/slide53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40" Type="http://schemas.openxmlformats.org/officeDocument/2006/relationships/slide" Target="slides/slide139.xml"/><Relationship Id="rId145" Type="http://schemas.openxmlformats.org/officeDocument/2006/relationships/slide" Target="slides/slide144.xml"/><Relationship Id="rId161" Type="http://schemas.openxmlformats.org/officeDocument/2006/relationships/slide" Target="slides/slide160.xml"/><Relationship Id="rId166" Type="http://schemas.openxmlformats.org/officeDocument/2006/relationships/slide" Target="slides/slide165.xml"/><Relationship Id="rId182" Type="http://schemas.openxmlformats.org/officeDocument/2006/relationships/slide" Target="slides/slide181.xml"/><Relationship Id="rId187" Type="http://schemas.openxmlformats.org/officeDocument/2006/relationships/slide" Target="slides/slide186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49" Type="http://schemas.openxmlformats.org/officeDocument/2006/relationships/slide" Target="slides/slide48.xml"/><Relationship Id="rId114" Type="http://schemas.openxmlformats.org/officeDocument/2006/relationships/slide" Target="slides/slide113.xml"/><Relationship Id="rId119" Type="http://schemas.openxmlformats.org/officeDocument/2006/relationships/slide" Target="slides/slide118.xml"/><Relationship Id="rId44" Type="http://schemas.openxmlformats.org/officeDocument/2006/relationships/slide" Target="slides/slide43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130" Type="http://schemas.openxmlformats.org/officeDocument/2006/relationships/slide" Target="slides/slide129.xml"/><Relationship Id="rId135" Type="http://schemas.openxmlformats.org/officeDocument/2006/relationships/slide" Target="slides/slide134.xml"/><Relationship Id="rId151" Type="http://schemas.openxmlformats.org/officeDocument/2006/relationships/slide" Target="slides/slide150.xml"/><Relationship Id="rId156" Type="http://schemas.openxmlformats.org/officeDocument/2006/relationships/slide" Target="slides/slide155.xml"/><Relationship Id="rId177" Type="http://schemas.openxmlformats.org/officeDocument/2006/relationships/slide" Target="slides/slide176.xml"/><Relationship Id="rId198" Type="http://schemas.openxmlformats.org/officeDocument/2006/relationships/theme" Target="theme/theme1.xml"/><Relationship Id="rId172" Type="http://schemas.openxmlformats.org/officeDocument/2006/relationships/slide" Target="slides/slide171.xml"/><Relationship Id="rId193" Type="http://schemas.openxmlformats.org/officeDocument/2006/relationships/slide" Target="slides/slide192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slide" Target="slides/slide10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120" Type="http://schemas.openxmlformats.org/officeDocument/2006/relationships/slide" Target="slides/slide119.xml"/><Relationship Id="rId125" Type="http://schemas.openxmlformats.org/officeDocument/2006/relationships/slide" Target="slides/slide124.xml"/><Relationship Id="rId141" Type="http://schemas.openxmlformats.org/officeDocument/2006/relationships/slide" Target="slides/slide140.xml"/><Relationship Id="rId146" Type="http://schemas.openxmlformats.org/officeDocument/2006/relationships/slide" Target="slides/slide145.xml"/><Relationship Id="rId167" Type="http://schemas.openxmlformats.org/officeDocument/2006/relationships/slide" Target="slides/slide166.xml"/><Relationship Id="rId188" Type="http://schemas.openxmlformats.org/officeDocument/2006/relationships/slide" Target="slides/slide187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162" Type="http://schemas.openxmlformats.org/officeDocument/2006/relationships/slide" Target="slides/slide161.xml"/><Relationship Id="rId183" Type="http://schemas.openxmlformats.org/officeDocument/2006/relationships/slide" Target="slides/slide182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110" Type="http://schemas.openxmlformats.org/officeDocument/2006/relationships/slide" Target="slides/slide109.xml"/><Relationship Id="rId115" Type="http://schemas.openxmlformats.org/officeDocument/2006/relationships/slide" Target="slides/slide114.xml"/><Relationship Id="rId131" Type="http://schemas.openxmlformats.org/officeDocument/2006/relationships/slide" Target="slides/slide130.xml"/><Relationship Id="rId136" Type="http://schemas.openxmlformats.org/officeDocument/2006/relationships/slide" Target="slides/slide135.xml"/><Relationship Id="rId157" Type="http://schemas.openxmlformats.org/officeDocument/2006/relationships/slide" Target="slides/slide156.xml"/><Relationship Id="rId178" Type="http://schemas.openxmlformats.org/officeDocument/2006/relationships/slide" Target="slides/slide177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152" Type="http://schemas.openxmlformats.org/officeDocument/2006/relationships/slide" Target="slides/slide151.xml"/><Relationship Id="rId173" Type="http://schemas.openxmlformats.org/officeDocument/2006/relationships/slide" Target="slides/slide172.xml"/><Relationship Id="rId194" Type="http://schemas.openxmlformats.org/officeDocument/2006/relationships/slide" Target="slides/slide193.xml"/><Relationship Id="rId199" Type="http://schemas.openxmlformats.org/officeDocument/2006/relationships/tableStyles" Target="tableStyles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56" Type="http://schemas.openxmlformats.org/officeDocument/2006/relationships/slide" Target="slides/slide55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126" Type="http://schemas.openxmlformats.org/officeDocument/2006/relationships/slide" Target="slides/slide125.xml"/><Relationship Id="rId147" Type="http://schemas.openxmlformats.org/officeDocument/2006/relationships/slide" Target="slides/slide146.xml"/><Relationship Id="rId168" Type="http://schemas.openxmlformats.org/officeDocument/2006/relationships/slide" Target="slides/slide167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121" Type="http://schemas.openxmlformats.org/officeDocument/2006/relationships/slide" Target="slides/slide120.xml"/><Relationship Id="rId142" Type="http://schemas.openxmlformats.org/officeDocument/2006/relationships/slide" Target="slides/slide141.xml"/><Relationship Id="rId163" Type="http://schemas.openxmlformats.org/officeDocument/2006/relationships/slide" Target="slides/slide162.xml"/><Relationship Id="rId184" Type="http://schemas.openxmlformats.org/officeDocument/2006/relationships/slide" Target="slides/slide183.xml"/><Relationship Id="rId189" Type="http://schemas.openxmlformats.org/officeDocument/2006/relationships/slide" Target="slides/slide188.xml"/><Relationship Id="rId3" Type="http://schemas.openxmlformats.org/officeDocument/2006/relationships/slide" Target="slides/slide2.xml"/><Relationship Id="rId25" Type="http://schemas.openxmlformats.org/officeDocument/2006/relationships/slide" Target="slides/slide24.xml"/><Relationship Id="rId46" Type="http://schemas.openxmlformats.org/officeDocument/2006/relationships/slide" Target="slides/slide45.xml"/><Relationship Id="rId67" Type="http://schemas.openxmlformats.org/officeDocument/2006/relationships/slide" Target="slides/slide66.xml"/><Relationship Id="rId116" Type="http://schemas.openxmlformats.org/officeDocument/2006/relationships/slide" Target="slides/slide115.xml"/><Relationship Id="rId137" Type="http://schemas.openxmlformats.org/officeDocument/2006/relationships/slide" Target="slides/slide136.xml"/><Relationship Id="rId158" Type="http://schemas.openxmlformats.org/officeDocument/2006/relationships/slide" Target="slides/slide157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62" Type="http://schemas.openxmlformats.org/officeDocument/2006/relationships/slide" Target="slides/slide61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111" Type="http://schemas.openxmlformats.org/officeDocument/2006/relationships/slide" Target="slides/slide110.xml"/><Relationship Id="rId132" Type="http://schemas.openxmlformats.org/officeDocument/2006/relationships/slide" Target="slides/slide131.xml"/><Relationship Id="rId153" Type="http://schemas.openxmlformats.org/officeDocument/2006/relationships/slide" Target="slides/slide152.xml"/><Relationship Id="rId174" Type="http://schemas.openxmlformats.org/officeDocument/2006/relationships/slide" Target="slides/slide173.xml"/><Relationship Id="rId179" Type="http://schemas.openxmlformats.org/officeDocument/2006/relationships/slide" Target="slides/slide178.xml"/><Relationship Id="rId195" Type="http://schemas.openxmlformats.org/officeDocument/2006/relationships/slide" Target="slides/slide194.xml"/><Relationship Id="rId190" Type="http://schemas.openxmlformats.org/officeDocument/2006/relationships/slide" Target="slides/slide189.xml"/><Relationship Id="rId15" Type="http://schemas.openxmlformats.org/officeDocument/2006/relationships/slide" Target="slides/slide14.xml"/><Relationship Id="rId36" Type="http://schemas.openxmlformats.org/officeDocument/2006/relationships/slide" Target="slides/slide35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27" Type="http://schemas.openxmlformats.org/officeDocument/2006/relationships/slide" Target="slides/slide12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52" Type="http://schemas.openxmlformats.org/officeDocument/2006/relationships/slide" Target="slides/slide51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122" Type="http://schemas.openxmlformats.org/officeDocument/2006/relationships/slide" Target="slides/slide121.xml"/><Relationship Id="rId143" Type="http://schemas.openxmlformats.org/officeDocument/2006/relationships/slide" Target="slides/slide142.xml"/><Relationship Id="rId148" Type="http://schemas.openxmlformats.org/officeDocument/2006/relationships/slide" Target="slides/slide147.xml"/><Relationship Id="rId164" Type="http://schemas.openxmlformats.org/officeDocument/2006/relationships/slide" Target="slides/slide163.xml"/><Relationship Id="rId169" Type="http://schemas.openxmlformats.org/officeDocument/2006/relationships/slide" Target="slides/slide168.xml"/><Relationship Id="rId185" Type="http://schemas.openxmlformats.org/officeDocument/2006/relationships/slide" Target="slides/slide184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80" Type="http://schemas.openxmlformats.org/officeDocument/2006/relationships/slide" Target="slides/slide179.xml"/><Relationship Id="rId26" Type="http://schemas.openxmlformats.org/officeDocument/2006/relationships/slide" Target="slides/slide25.xml"/><Relationship Id="rId47" Type="http://schemas.openxmlformats.org/officeDocument/2006/relationships/slide" Target="slides/slide46.xml"/><Relationship Id="rId68" Type="http://schemas.openxmlformats.org/officeDocument/2006/relationships/slide" Target="slides/slide67.xml"/><Relationship Id="rId89" Type="http://schemas.openxmlformats.org/officeDocument/2006/relationships/slide" Target="slides/slide88.xml"/><Relationship Id="rId112" Type="http://schemas.openxmlformats.org/officeDocument/2006/relationships/slide" Target="slides/slide111.xml"/><Relationship Id="rId133" Type="http://schemas.openxmlformats.org/officeDocument/2006/relationships/slide" Target="slides/slide132.xml"/><Relationship Id="rId154" Type="http://schemas.openxmlformats.org/officeDocument/2006/relationships/slide" Target="slides/slide153.xml"/><Relationship Id="rId175" Type="http://schemas.openxmlformats.org/officeDocument/2006/relationships/slide" Target="slides/slide174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52592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12640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56132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17276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7105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8360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61440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89437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40161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5585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7548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DB6304-D3F8-4DC1-AA8D-99FDC18447C8}" type="datetimeFigureOut">
              <a:rPr lang="en-US" smtClean="0"/>
              <a:t>4/16/2020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7D8FF3-B398-4701-9F51-8A52268EFC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11177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Week 1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8686392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m</a:t>
            </a:r>
            <a:r>
              <a:rPr lang="en-US" sz="13000" u="sng" dirty="0">
                <a:latin typeface="Comic Sans MS" panose="030F0702030302020204" pitchFamily="66" charset="0"/>
              </a:rPr>
              <a:t>old</a:t>
            </a:r>
            <a:endParaRPr lang="en-US" sz="13000" u="sng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497925550"/>
      </p:ext>
    </p:extLst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sm</a:t>
            </a:r>
            <a:r>
              <a:rPr lang="en-US" sz="13000" u="sng" cap="none" dirty="0">
                <a:latin typeface="Comic Sans MS" panose="030F0702030302020204" pitchFamily="66" charset="0"/>
              </a:rPr>
              <a:t>oo</a:t>
            </a:r>
            <a:r>
              <a:rPr lang="en-US" sz="13000" cap="none" dirty="0">
                <a:latin typeface="Comic Sans MS" panose="030F0702030302020204" pitchFamily="66" charset="0"/>
              </a:rPr>
              <a:t>th</a:t>
            </a:r>
          </a:p>
        </p:txBody>
      </p:sp>
    </p:spTree>
    <p:extLst>
      <p:ext uri="{BB962C8B-B14F-4D97-AF65-F5344CB8AC3E}">
        <p14:creationId xmlns:p14="http://schemas.microsoft.com/office/powerpoint/2010/main" val="4086501805"/>
      </p:ext>
    </p:extLst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ou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89433153"/>
      </p:ext>
    </p:extLst>
  </p:cSld>
  <p:clrMapOvr>
    <a:masterClrMapping/>
  </p:clrMapOvr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s</a:t>
            </a:r>
            <a:r>
              <a:rPr lang="en-US" sz="13000" u="sng" cap="none" dirty="0">
                <a:latin typeface="Comic Sans MS" panose="030F0702030302020204" pitchFamily="66" charset="0"/>
              </a:rPr>
              <a:t>ou</a:t>
            </a:r>
            <a:r>
              <a:rPr lang="en-US" sz="13000" cap="none" dirty="0">
                <a:latin typeface="Comic Sans MS" panose="030F0702030302020204" pitchFamily="66" charset="0"/>
              </a:rPr>
              <a:t>p</a:t>
            </a:r>
          </a:p>
        </p:txBody>
      </p:sp>
    </p:spTree>
    <p:extLst>
      <p:ext uri="{BB962C8B-B14F-4D97-AF65-F5344CB8AC3E}">
        <p14:creationId xmlns:p14="http://schemas.microsoft.com/office/powerpoint/2010/main" val="1152106581"/>
      </p:ext>
    </p:extLst>
  </p:cSld>
  <p:clrMapOvr>
    <a:masterClrMapping/>
  </p:clrMapOvr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gr</a:t>
            </a:r>
            <a:r>
              <a:rPr lang="en-US" sz="13000" u="sng" cap="none" dirty="0">
                <a:latin typeface="Comic Sans MS" panose="030F0702030302020204" pitchFamily="66" charset="0"/>
              </a:rPr>
              <a:t>ou</a:t>
            </a:r>
            <a:r>
              <a:rPr lang="en-US" sz="13000" cap="none" dirty="0">
                <a:latin typeface="Comic Sans MS" panose="030F0702030302020204" pitchFamily="66" charset="0"/>
              </a:rPr>
              <a:t>p</a:t>
            </a:r>
          </a:p>
        </p:txBody>
      </p:sp>
    </p:spTree>
    <p:extLst>
      <p:ext uri="{BB962C8B-B14F-4D97-AF65-F5344CB8AC3E}">
        <p14:creationId xmlns:p14="http://schemas.microsoft.com/office/powerpoint/2010/main" val="2176788647"/>
      </p:ext>
    </p:extLst>
  </p:cSld>
  <p:clrMapOvr>
    <a:masterClrMapping/>
  </p:clrMapOvr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ew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93984582"/>
      </p:ext>
    </p:extLst>
  </p:cSld>
  <p:clrMapOvr>
    <a:masterClrMapping/>
  </p:clrMapOvr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ch</a:t>
            </a:r>
            <a:r>
              <a:rPr lang="en-US" sz="13000" u="sng" dirty="0">
                <a:latin typeface="Comic Sans MS" panose="030F0702030302020204" pitchFamily="66" charset="0"/>
              </a:rPr>
              <a:t>ew</a:t>
            </a:r>
            <a:endParaRPr lang="en-US" sz="13000" u="sng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56861884"/>
      </p:ext>
    </p:extLst>
  </p:cSld>
  <p:clrMapOvr>
    <a:masterClrMapping/>
  </p:clrMapOvr>
</p:sld>
</file>

<file path=ppt/slides/slide10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7519" y="3490347"/>
            <a:ext cx="8068962" cy="2555478"/>
          </a:xfrm>
        </p:spPr>
        <p:txBody>
          <a:bodyPr>
            <a:noAutofit/>
          </a:bodyPr>
          <a:lstStyle/>
          <a:p>
            <a:r>
              <a:rPr lang="en-US" sz="11000" cap="none" dirty="0">
                <a:latin typeface="Comic Sans MS" panose="030F0702030302020204" pitchFamily="66" charset="0"/>
              </a:rPr>
              <a:t>Sound spelling review</a:t>
            </a:r>
          </a:p>
        </p:txBody>
      </p:sp>
    </p:spTree>
    <p:extLst>
      <p:ext uri="{BB962C8B-B14F-4D97-AF65-F5344CB8AC3E}">
        <p14:creationId xmlns:p14="http://schemas.microsoft.com/office/powerpoint/2010/main" val="2311197069"/>
      </p:ext>
    </p:extLst>
  </p:cSld>
  <p:clrMapOvr>
    <a:masterClrMapping/>
  </p:clrMapOvr>
</p:sld>
</file>

<file path=ppt/slides/slide10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igh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10129813"/>
      </p:ext>
    </p:extLst>
  </p:cSld>
  <p:clrMapOvr>
    <a:masterClrMapping/>
  </p:clrMapOvr>
</p:sld>
</file>

<file path=ppt/slides/slide10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c</a:t>
            </a:r>
            <a:r>
              <a:rPr lang="en-US" sz="13000" cap="none" dirty="0">
                <a:latin typeface="Comic Sans MS" panose="030F0702030302020204" pitchFamily="66" charset="0"/>
              </a:rPr>
              <a:t>i_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080411386"/>
      </p:ext>
    </p:extLst>
  </p:cSld>
  <p:clrMapOvr>
    <a:masterClrMapping/>
  </p:clrMapOvr>
</p:sld>
</file>

<file path=ppt/slides/slide10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</a:t>
            </a:r>
            <a:r>
              <a:rPr lang="en-US" sz="13000" cap="none" dirty="0" err="1">
                <a:latin typeface="Comic Sans MS" panose="030F0702030302020204" pitchFamily="66" charset="0"/>
              </a:rPr>
              <a:t>e</a:t>
            </a:r>
            <a:r>
              <a:rPr lang="en-US" sz="13000" cap="none" dirty="0">
                <a:latin typeface="Comic Sans MS" panose="030F0702030302020204" pitchFamily="66" charset="0"/>
              </a:rPr>
              <a:t>_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07535550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c</a:t>
            </a:r>
            <a:r>
              <a:rPr lang="en-US" sz="13000" u="sng" dirty="0">
                <a:latin typeface="Comic Sans MS" panose="030F0702030302020204" pitchFamily="66" charset="0"/>
              </a:rPr>
              <a:t>old</a:t>
            </a:r>
            <a:endParaRPr lang="en-US" sz="13000" u="sng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846831086"/>
      </p:ext>
    </p:extLst>
  </p:cSld>
  <p:clrMapOvr>
    <a:masterClrMapping/>
  </p:clrMapOvr>
</p:sld>
</file>

<file path=ppt/slides/slide1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ea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360958031"/>
      </p:ext>
    </p:extLst>
  </p:cSld>
  <p:clrMapOvr>
    <a:masterClrMapping/>
  </p:clrMapOvr>
</p:sld>
</file>

<file path=ppt/slides/slide1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o_e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53315477"/>
      </p:ext>
    </p:extLst>
  </p:cSld>
  <p:clrMapOvr>
    <a:masterClrMapping/>
  </p:clrMapOvr>
</p:sld>
</file>

<file path=ppt/slides/slide1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ge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155641393"/>
      </p:ext>
    </p:extLst>
  </p:cSld>
  <p:clrMapOvr>
    <a:masterClrMapping/>
  </p:clrMapOvr>
</p:sld>
</file>

<file path=ppt/slides/slide1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a_e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878841665"/>
      </p:ext>
    </p:extLst>
  </p:cSld>
  <p:clrMapOvr>
    <a:masterClrMapping/>
  </p:clrMapOvr>
</p:sld>
</file>

<file path=ppt/slides/slide1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90351405"/>
      </p:ext>
    </p:extLst>
  </p:cSld>
  <p:clrMapOvr>
    <a:masterClrMapping/>
  </p:clrMapOvr>
</p:sld>
</file>

<file path=ppt/slides/slide1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_ed</a:t>
            </a:r>
            <a:r>
              <a:rPr lang="en-US" sz="1200" dirty="0">
                <a:latin typeface="Comic Sans MS" panose="030F0702030302020204" pitchFamily="66" charset="0"/>
              </a:rPr>
              <a:t> 3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892805146"/>
      </p:ext>
    </p:extLst>
  </p:cSld>
  <p:clrMapOvr>
    <a:masterClrMapping/>
  </p:clrMapOvr>
</p:sld>
</file>

<file path=ppt/slides/slide1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i_e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818099165"/>
      </p:ext>
    </p:extLst>
  </p:cSld>
  <p:clrMapOvr>
    <a:masterClrMapping/>
  </p:clrMapOvr>
</p:sld>
</file>

<file path=ppt/slides/slide1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_ay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628290339"/>
      </p:ext>
    </p:extLst>
  </p:cSld>
  <p:clrMapOvr>
    <a:masterClrMapping/>
  </p:clrMapOvr>
</p:sld>
</file>

<file path=ppt/slides/slide1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u_e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831711031"/>
      </p:ext>
    </p:extLst>
  </p:cSld>
  <p:clrMapOvr>
    <a:masterClrMapping/>
  </p:clrMapOvr>
</p:sld>
</file>

<file path=ppt/slides/slide1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_tch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77122017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7519" y="3490347"/>
            <a:ext cx="8068962" cy="2555478"/>
          </a:xfrm>
        </p:spPr>
        <p:txBody>
          <a:bodyPr>
            <a:noAutofit/>
          </a:bodyPr>
          <a:lstStyle/>
          <a:p>
            <a:r>
              <a:rPr lang="en-US" sz="11000" cap="none" dirty="0">
                <a:latin typeface="Comic Sans MS" panose="030F0702030302020204" pitchFamily="66" charset="0"/>
              </a:rPr>
              <a:t>Sound spelling review</a:t>
            </a:r>
          </a:p>
        </p:txBody>
      </p:sp>
    </p:spTree>
    <p:extLst>
      <p:ext uri="{BB962C8B-B14F-4D97-AF65-F5344CB8AC3E}">
        <p14:creationId xmlns:p14="http://schemas.microsoft.com/office/powerpoint/2010/main" val="4122306179"/>
      </p:ext>
    </p:extLst>
  </p:cSld>
  <p:clrMapOvr>
    <a:masterClrMapping/>
  </p:clrMapOvr>
</p:sld>
</file>

<file path=ppt/slides/slide1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gi</a:t>
            </a:r>
            <a:r>
              <a:rPr lang="en-US" sz="13000" dirty="0">
                <a:latin typeface="Comic Sans MS" panose="030F0702030302020204" pitchFamily="66" charset="0"/>
              </a:rPr>
              <a:t>_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668324448"/>
      </p:ext>
    </p:extLst>
  </p:cSld>
  <p:clrMapOvr>
    <a:masterClrMapping/>
  </p:clrMapOvr>
</p:sld>
</file>

<file path=ppt/slides/slide1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e_e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493078072"/>
      </p:ext>
    </p:extLst>
  </p:cSld>
  <p:clrMapOvr>
    <a:masterClrMapping/>
  </p:clrMapOvr>
</p:sld>
</file>

<file path=ppt/slides/slide1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ge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612978854"/>
      </p:ext>
    </p:extLst>
  </p:cSld>
  <p:clrMapOvr>
    <a:masterClrMapping/>
  </p:clrMapOvr>
</p:sld>
</file>

<file path=ppt/slides/slide1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ce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74784734"/>
      </p:ext>
    </p:extLst>
  </p:cSld>
  <p:clrMapOvr>
    <a:masterClrMapping/>
  </p:clrMapOvr>
</p:sld>
</file>

<file path=ppt/slides/slide1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th</a:t>
            </a:r>
            <a:r>
              <a:rPr lang="en-US" sz="1200" dirty="0">
                <a:latin typeface="Comic Sans MS" panose="030F0702030302020204" pitchFamily="66" charset="0"/>
              </a:rPr>
              <a:t>2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629869475"/>
      </p:ext>
    </p:extLst>
  </p:cSld>
  <p:clrMapOvr>
    <a:masterClrMapping/>
  </p:clrMapOvr>
</p:sld>
</file>

<file path=ppt/slides/slide1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_ng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91902682"/>
      </p:ext>
    </p:extLst>
  </p:cSld>
  <p:clrMapOvr>
    <a:masterClrMapping/>
  </p:clrMapOvr>
</p:sld>
</file>

<file path=ppt/slides/slide1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_old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515636861"/>
      </p:ext>
    </p:extLst>
  </p:cSld>
  <p:clrMapOvr>
    <a:masterClrMapping/>
  </p:clrMapOvr>
</p:sld>
</file>

<file path=ppt/slides/slide1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ee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269229835"/>
      </p:ext>
    </p:extLst>
  </p:cSld>
  <p:clrMapOvr>
    <a:masterClrMapping/>
  </p:clrMapOvr>
</p:sld>
</file>

<file path=ppt/slides/slide1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_y</a:t>
            </a:r>
            <a:r>
              <a:rPr lang="en-US" sz="1200" dirty="0">
                <a:latin typeface="Comic Sans MS" panose="030F0702030302020204" pitchFamily="66" charset="0"/>
              </a:rPr>
              <a:t> 2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473466801"/>
      </p:ext>
    </p:extLst>
  </p:cSld>
  <p:clrMapOvr>
    <a:masterClrMapping/>
  </p:clrMapOvr>
</p:sld>
</file>

<file path=ppt/slides/slide1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ow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9955903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o_e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231507309"/>
      </p:ext>
    </p:extLst>
  </p:cSld>
  <p:clrMapOvr>
    <a:masterClrMapping/>
  </p:clrMapOvr>
</p:sld>
</file>

<file path=ppt/slides/slide1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ing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616237547"/>
      </p:ext>
    </p:extLst>
  </p:cSld>
  <p:clrMapOvr>
    <a:masterClrMapping/>
  </p:clrMapOvr>
</p:sld>
</file>

<file path=ppt/slides/slide1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oa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725575406"/>
      </p:ext>
    </p:extLst>
  </p:cSld>
  <p:clrMapOvr>
    <a:masterClrMapping/>
  </p:clrMapOvr>
</p:sld>
</file>

<file path=ppt/slides/slide1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7519" y="2613423"/>
            <a:ext cx="8068962" cy="2555478"/>
          </a:xfrm>
        </p:spPr>
        <p:txBody>
          <a:bodyPr>
            <a:normAutofit fontScale="90000"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 Vocabulary</a:t>
            </a:r>
            <a:br>
              <a:rPr lang="en-US" sz="13000" cap="none" dirty="0">
                <a:latin typeface="Comic Sans MS" panose="030F0702030302020204" pitchFamily="66" charset="0"/>
              </a:rPr>
            </a:br>
            <a:r>
              <a:rPr lang="en-US" sz="13000" cap="none" dirty="0">
                <a:latin typeface="Comic Sans MS" panose="030F0702030302020204" pitchFamily="66" charset="0"/>
              </a:rPr>
              <a:t>words</a:t>
            </a:r>
          </a:p>
        </p:txBody>
      </p:sp>
    </p:spTree>
    <p:extLst>
      <p:ext uri="{BB962C8B-B14F-4D97-AF65-F5344CB8AC3E}">
        <p14:creationId xmlns:p14="http://schemas.microsoft.com/office/powerpoint/2010/main" val="1739052333"/>
      </p:ext>
    </p:extLst>
  </p:cSld>
  <p:clrMapOvr>
    <a:masterClrMapping/>
  </p:clrMapOvr>
</p:sld>
</file>

<file path=ppt/slides/slide1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funny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781292134"/>
      </p:ext>
    </p:extLst>
  </p:cSld>
  <p:clrMapOvr>
    <a:masterClrMapping/>
  </p:clrMapOvr>
</p:sld>
</file>

<file path=ppt/slides/slide1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hurt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059003854"/>
      </p:ext>
    </p:extLst>
  </p:cSld>
  <p:clrMapOvr>
    <a:masterClrMapping/>
  </p:clrMapOvr>
</p:sld>
</file>

<file path=ppt/slides/slide1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light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6956107"/>
      </p:ext>
    </p:extLst>
  </p:cSld>
  <p:clrMapOvr>
    <a:masterClrMapping/>
  </p:clrMapOvr>
</p:sld>
</file>

<file path=ppt/slides/slide1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mean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354212506"/>
      </p:ext>
    </p:extLst>
  </p:cSld>
  <p:clrMapOvr>
    <a:masterClrMapping/>
  </p:clrMapOvr>
</p:sld>
</file>

<file path=ppt/slides/slide1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30" y="1122363"/>
            <a:ext cx="7069975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sea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307231381"/>
      </p:ext>
    </p:extLst>
  </p:cSld>
  <p:clrMapOvr>
    <a:masterClrMapping/>
  </p:clrMapOvr>
</p:sld>
</file>

<file path=ppt/slides/slide1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sound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807438623"/>
      </p:ext>
    </p:extLst>
  </p:cSld>
  <p:clrMapOvr>
    <a:masterClrMapping/>
  </p:clrMapOvr>
</p:sld>
</file>

<file path=ppt/slides/slide1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been</a:t>
            </a:r>
          </a:p>
        </p:txBody>
      </p:sp>
    </p:spTree>
    <p:extLst>
      <p:ext uri="{BB962C8B-B14F-4D97-AF65-F5344CB8AC3E}">
        <p14:creationId xmlns:p14="http://schemas.microsoft.com/office/powerpoint/2010/main" val="226002320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c</a:t>
            </a:r>
            <a:r>
              <a:rPr lang="en-US" sz="13000" cap="none" dirty="0">
                <a:latin typeface="Comic Sans MS" panose="030F0702030302020204" pitchFamily="66" charset="0"/>
              </a:rPr>
              <a:t>i_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717239314"/>
      </p:ext>
    </p:extLst>
  </p:cSld>
  <p:clrMapOvr>
    <a:masterClrMapping/>
  </p:clrMapOvr>
</p:sld>
</file>

<file path=ppt/slides/slide1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down</a:t>
            </a:r>
          </a:p>
        </p:txBody>
      </p:sp>
    </p:spTree>
    <p:extLst>
      <p:ext uri="{BB962C8B-B14F-4D97-AF65-F5344CB8AC3E}">
        <p14:creationId xmlns:p14="http://schemas.microsoft.com/office/powerpoint/2010/main" val="252436585"/>
      </p:ext>
    </p:extLst>
  </p:cSld>
  <p:clrMapOvr>
    <a:masterClrMapping/>
  </p:clrMapOvr>
</p:sld>
</file>

<file path=ppt/slides/slide1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hard</a:t>
            </a:r>
          </a:p>
        </p:txBody>
      </p:sp>
    </p:spTree>
    <p:extLst>
      <p:ext uri="{BB962C8B-B14F-4D97-AF65-F5344CB8AC3E}">
        <p14:creationId xmlns:p14="http://schemas.microsoft.com/office/powerpoint/2010/main" val="4234324587"/>
      </p:ext>
    </p:extLst>
  </p:cSld>
  <p:clrMapOvr>
    <a:masterClrMapping/>
  </p:clrMapOvr>
</p:sld>
</file>

<file path=ppt/slides/slide1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now</a:t>
            </a:r>
          </a:p>
        </p:txBody>
      </p:sp>
    </p:spTree>
    <p:extLst>
      <p:ext uri="{BB962C8B-B14F-4D97-AF65-F5344CB8AC3E}">
        <p14:creationId xmlns:p14="http://schemas.microsoft.com/office/powerpoint/2010/main" val="2462531130"/>
      </p:ext>
    </p:extLst>
  </p:cSld>
  <p:clrMapOvr>
    <a:masterClrMapping/>
  </p:clrMapOvr>
</p:sld>
</file>

<file path=ppt/slides/slide1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9585" y="1122363"/>
            <a:ext cx="7514706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number</a:t>
            </a:r>
          </a:p>
        </p:txBody>
      </p:sp>
    </p:spTree>
    <p:extLst>
      <p:ext uri="{BB962C8B-B14F-4D97-AF65-F5344CB8AC3E}">
        <p14:creationId xmlns:p14="http://schemas.microsoft.com/office/powerpoint/2010/main" val="151227812"/>
      </p:ext>
    </p:extLst>
  </p:cSld>
  <p:clrMapOvr>
    <a:masterClrMapping/>
  </p:clrMapOvr>
</p:sld>
</file>

<file path=ppt/slides/slide1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push</a:t>
            </a:r>
          </a:p>
        </p:txBody>
      </p:sp>
    </p:spTree>
    <p:extLst>
      <p:ext uri="{BB962C8B-B14F-4D97-AF65-F5344CB8AC3E}">
        <p14:creationId xmlns:p14="http://schemas.microsoft.com/office/powerpoint/2010/main" val="1708483407"/>
      </p:ext>
    </p:extLst>
  </p:cSld>
  <p:clrMapOvr>
    <a:masterClrMapping/>
  </p:clrMapOvr>
</p:sld>
</file>

<file path=ppt/slides/slide1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Week 4</a:t>
            </a:r>
          </a:p>
        </p:txBody>
      </p:sp>
    </p:spTree>
    <p:extLst>
      <p:ext uri="{BB962C8B-B14F-4D97-AF65-F5344CB8AC3E}">
        <p14:creationId xmlns:p14="http://schemas.microsoft.com/office/powerpoint/2010/main" val="1484970130"/>
      </p:ext>
    </p:extLst>
  </p:cSld>
  <p:clrMapOvr>
    <a:masterClrMapping/>
  </p:clrMapOvr>
</p:sld>
</file>

<file path=ppt/slides/slide1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7052" y="2328610"/>
            <a:ext cx="8068962" cy="2555478"/>
          </a:xfrm>
        </p:spPr>
        <p:txBody>
          <a:bodyPr>
            <a:normAutofit fontScale="90000"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New sound spellings</a:t>
            </a:r>
          </a:p>
        </p:txBody>
      </p:sp>
    </p:spTree>
    <p:extLst>
      <p:ext uri="{BB962C8B-B14F-4D97-AF65-F5344CB8AC3E}">
        <p14:creationId xmlns:p14="http://schemas.microsoft.com/office/powerpoint/2010/main" val="3649079675"/>
      </p:ext>
    </p:extLst>
  </p:cSld>
  <p:clrMapOvr>
    <a:masterClrMapping/>
  </p:clrMapOvr>
</p:sld>
</file>

<file path=ppt/slides/slide1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7052" y="2328610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au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94407185"/>
      </p:ext>
    </p:extLst>
  </p:cSld>
  <p:clrMapOvr>
    <a:masterClrMapping/>
  </p:clrMapOvr>
</p:sld>
</file>

<file path=ppt/slides/slide1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7052" y="2328610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u="sng" dirty="0">
                <a:latin typeface="Comic Sans MS" panose="030F0702030302020204" pitchFamily="66" charset="0"/>
              </a:rPr>
              <a:t>Au</a:t>
            </a:r>
            <a:r>
              <a:rPr lang="en-US" sz="13000" dirty="0">
                <a:latin typeface="Comic Sans MS" panose="030F0702030302020204" pitchFamily="66" charset="0"/>
              </a:rPr>
              <a:t>gust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9938234"/>
      </p:ext>
    </p:extLst>
  </p:cSld>
  <p:clrMapOvr>
    <a:masterClrMapping/>
  </p:clrMapOvr>
</p:sld>
</file>

<file path=ppt/slides/slide1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7052" y="2328610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c</a:t>
            </a:r>
            <a:r>
              <a:rPr lang="en-US" sz="13000" u="sng" dirty="0">
                <a:latin typeface="Comic Sans MS" panose="030F0702030302020204" pitchFamily="66" charset="0"/>
              </a:rPr>
              <a:t>au</a:t>
            </a:r>
            <a:r>
              <a:rPr lang="en-US" sz="13000" dirty="0">
                <a:latin typeface="Comic Sans MS" panose="030F0702030302020204" pitchFamily="66" charset="0"/>
              </a:rPr>
              <a:t>se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4327204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_y</a:t>
            </a:r>
            <a:r>
              <a:rPr lang="en-US" sz="1200" cap="none" dirty="0">
                <a:latin typeface="Comic Sans MS" panose="030F0702030302020204" pitchFamily="66" charset="0"/>
              </a:rPr>
              <a:t> </a:t>
            </a:r>
            <a:br>
              <a:rPr lang="en-US" sz="1200" cap="none" dirty="0">
                <a:latin typeface="Comic Sans MS" panose="030F0702030302020204" pitchFamily="66" charset="0"/>
              </a:rPr>
            </a:br>
            <a:r>
              <a:rPr lang="en-US" sz="1200" cap="none" dirty="0">
                <a:latin typeface="Comic Sans MS" panose="030F0702030302020204" pitchFamily="66" charset="0"/>
              </a:rPr>
              <a:t>                                                          2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334348248"/>
      </p:ext>
    </p:extLst>
  </p:cSld>
  <p:clrMapOvr>
    <a:masterClrMapping/>
  </p:clrMapOvr>
</p:sld>
</file>

<file path=ppt/slides/slide1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7052" y="2328610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aw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8452114"/>
      </p:ext>
    </p:extLst>
  </p:cSld>
  <p:clrMapOvr>
    <a:masterClrMapping/>
  </p:clrMapOvr>
</p:sld>
</file>

<file path=ppt/slides/slide1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7052" y="2328610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u="sng" cap="none" dirty="0">
                <a:latin typeface="Comic Sans MS" panose="030F0702030302020204" pitchFamily="66" charset="0"/>
              </a:rPr>
              <a:t>aw</a:t>
            </a:r>
            <a:r>
              <a:rPr lang="en-US" sz="13000" cap="none" dirty="0">
                <a:latin typeface="Comic Sans MS" panose="030F0702030302020204" pitchFamily="66" charset="0"/>
              </a:rPr>
              <a:t>ful</a:t>
            </a:r>
          </a:p>
        </p:txBody>
      </p:sp>
    </p:spTree>
    <p:extLst>
      <p:ext uri="{BB962C8B-B14F-4D97-AF65-F5344CB8AC3E}">
        <p14:creationId xmlns:p14="http://schemas.microsoft.com/office/powerpoint/2010/main" val="488451456"/>
      </p:ext>
    </p:extLst>
  </p:cSld>
  <p:clrMapOvr>
    <a:masterClrMapping/>
  </p:clrMapOvr>
</p:sld>
</file>

<file path=ppt/slides/slide1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7052" y="2328610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dr</a:t>
            </a:r>
            <a:r>
              <a:rPr lang="en-US" sz="13000" u="sng" dirty="0">
                <a:latin typeface="Comic Sans MS" panose="030F0702030302020204" pitchFamily="66" charset="0"/>
              </a:rPr>
              <a:t>aw</a:t>
            </a:r>
            <a:endParaRPr lang="en-US" sz="13000" u="sng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3911152"/>
      </p:ext>
    </p:extLst>
  </p:cSld>
  <p:clrMapOvr>
    <a:masterClrMapping/>
  </p:clrMapOvr>
</p:sld>
</file>

<file path=ppt/slides/slide1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7519" y="3490347"/>
            <a:ext cx="8068962" cy="2555478"/>
          </a:xfrm>
        </p:spPr>
        <p:txBody>
          <a:bodyPr>
            <a:noAutofit/>
          </a:bodyPr>
          <a:lstStyle/>
          <a:p>
            <a:r>
              <a:rPr lang="en-US" sz="11000" cap="none" dirty="0">
                <a:latin typeface="Comic Sans MS" panose="030F0702030302020204" pitchFamily="66" charset="0"/>
              </a:rPr>
              <a:t>Sound spelling review</a:t>
            </a:r>
          </a:p>
        </p:txBody>
      </p:sp>
    </p:spTree>
    <p:extLst>
      <p:ext uri="{BB962C8B-B14F-4D97-AF65-F5344CB8AC3E}">
        <p14:creationId xmlns:p14="http://schemas.microsoft.com/office/powerpoint/2010/main" val="2277201519"/>
      </p:ext>
    </p:extLst>
  </p:cSld>
  <p:clrMapOvr>
    <a:masterClrMapping/>
  </p:clrMapOvr>
</p:sld>
</file>

<file path=ppt/slides/slide1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ou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20839374"/>
      </p:ext>
    </p:extLst>
  </p:cSld>
  <p:clrMapOvr>
    <a:masterClrMapping/>
  </p:clrMapOvr>
</p:sld>
</file>

<file path=ppt/slides/slide1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igh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66471724"/>
      </p:ext>
    </p:extLst>
  </p:cSld>
  <p:clrMapOvr>
    <a:masterClrMapping/>
  </p:clrMapOvr>
</p:sld>
</file>

<file path=ppt/slides/slide1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ew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15562919"/>
      </p:ext>
    </p:extLst>
  </p:cSld>
  <p:clrMapOvr>
    <a:masterClrMapping/>
  </p:clrMapOvr>
</p:sld>
</file>

<file path=ppt/slides/slide1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c</a:t>
            </a:r>
            <a:r>
              <a:rPr lang="en-US" sz="13000" cap="none" dirty="0">
                <a:latin typeface="Comic Sans MS" panose="030F0702030302020204" pitchFamily="66" charset="0"/>
              </a:rPr>
              <a:t>i_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712764431"/>
      </p:ext>
    </p:extLst>
  </p:cSld>
  <p:clrMapOvr>
    <a:masterClrMapping/>
  </p:clrMapOvr>
</p:sld>
</file>

<file path=ppt/slides/slide1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</a:t>
            </a:r>
            <a:r>
              <a:rPr lang="en-US" sz="13000" cap="none" dirty="0" err="1">
                <a:latin typeface="Comic Sans MS" panose="030F0702030302020204" pitchFamily="66" charset="0"/>
              </a:rPr>
              <a:t>e</a:t>
            </a:r>
            <a:r>
              <a:rPr lang="en-US" sz="13000" cap="none" dirty="0">
                <a:latin typeface="Comic Sans MS" panose="030F0702030302020204" pitchFamily="66" charset="0"/>
              </a:rPr>
              <a:t>_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927522551"/>
      </p:ext>
    </p:extLst>
  </p:cSld>
  <p:clrMapOvr>
    <a:masterClrMapping/>
  </p:clrMapOvr>
</p:sld>
</file>

<file path=ppt/slides/slide1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ea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86932082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_ay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927806276"/>
      </p:ext>
    </p:extLst>
  </p:cSld>
  <p:clrMapOvr>
    <a:masterClrMapping/>
  </p:clrMapOvr>
</p:sld>
</file>

<file path=ppt/slides/slide1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o_e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85700586"/>
      </p:ext>
    </p:extLst>
  </p:cSld>
  <p:clrMapOvr>
    <a:masterClrMapping/>
  </p:clrMapOvr>
</p:sld>
</file>

<file path=ppt/slides/slide1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ge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657722601"/>
      </p:ext>
    </p:extLst>
  </p:cSld>
  <p:clrMapOvr>
    <a:masterClrMapping/>
  </p:clrMapOvr>
</p:sld>
</file>

<file path=ppt/slides/slide1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a_e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256743857"/>
      </p:ext>
    </p:extLst>
  </p:cSld>
  <p:clrMapOvr>
    <a:masterClrMapping/>
  </p:clrMapOvr>
</p:sld>
</file>

<file path=ppt/slides/slide1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54552766"/>
      </p:ext>
    </p:extLst>
  </p:cSld>
  <p:clrMapOvr>
    <a:masterClrMapping/>
  </p:clrMapOvr>
</p:sld>
</file>

<file path=ppt/slides/slide1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_ed</a:t>
            </a:r>
            <a:r>
              <a:rPr lang="en-US" sz="1200" dirty="0">
                <a:latin typeface="Comic Sans MS" panose="030F0702030302020204" pitchFamily="66" charset="0"/>
              </a:rPr>
              <a:t> 3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954443408"/>
      </p:ext>
    </p:extLst>
  </p:cSld>
  <p:clrMapOvr>
    <a:masterClrMapping/>
  </p:clrMapOvr>
</p:sld>
</file>

<file path=ppt/slides/slide1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i_e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085565268"/>
      </p:ext>
    </p:extLst>
  </p:cSld>
  <p:clrMapOvr>
    <a:masterClrMapping/>
  </p:clrMapOvr>
</p:sld>
</file>

<file path=ppt/slides/slide1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_ay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918221277"/>
      </p:ext>
    </p:extLst>
  </p:cSld>
  <p:clrMapOvr>
    <a:masterClrMapping/>
  </p:clrMapOvr>
</p:sld>
</file>

<file path=ppt/slides/slide1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u_e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132174857"/>
      </p:ext>
    </p:extLst>
  </p:cSld>
  <p:clrMapOvr>
    <a:masterClrMapping/>
  </p:clrMapOvr>
</p:sld>
</file>

<file path=ppt/slides/slide1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oo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95242756"/>
      </p:ext>
    </p:extLst>
  </p:cSld>
  <p:clrMapOvr>
    <a:masterClrMapping/>
  </p:clrMapOvr>
</p:sld>
</file>

<file path=ppt/slides/slide1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_tch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98646257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ea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599344859"/>
      </p:ext>
    </p:extLst>
  </p:cSld>
  <p:clrMapOvr>
    <a:masterClrMapping/>
  </p:clrMapOvr>
</p:sld>
</file>

<file path=ppt/slides/slide1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gi</a:t>
            </a:r>
            <a:r>
              <a:rPr lang="en-US" sz="13000" dirty="0">
                <a:latin typeface="Comic Sans MS" panose="030F0702030302020204" pitchFamily="66" charset="0"/>
              </a:rPr>
              <a:t>_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333803163"/>
      </p:ext>
    </p:extLst>
  </p:cSld>
  <p:clrMapOvr>
    <a:masterClrMapping/>
  </p:clrMapOvr>
</p:sld>
</file>

<file path=ppt/slides/slide1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e_e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518749141"/>
      </p:ext>
    </p:extLst>
  </p:cSld>
  <p:clrMapOvr>
    <a:masterClrMapping/>
  </p:clrMapOvr>
</p:sld>
</file>

<file path=ppt/slides/slide1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ge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467723806"/>
      </p:ext>
    </p:extLst>
  </p:cSld>
  <p:clrMapOvr>
    <a:masterClrMapping/>
  </p:clrMapOvr>
</p:sld>
</file>

<file path=ppt/slides/slide1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ce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419408400"/>
      </p:ext>
    </p:extLst>
  </p:cSld>
  <p:clrMapOvr>
    <a:masterClrMapping/>
  </p:clrMapOvr>
</p:sld>
</file>

<file path=ppt/slides/slide1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th</a:t>
            </a:r>
            <a:r>
              <a:rPr lang="en-US" sz="1200" dirty="0">
                <a:latin typeface="Comic Sans MS" panose="030F0702030302020204" pitchFamily="66" charset="0"/>
              </a:rPr>
              <a:t>2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761543695"/>
      </p:ext>
    </p:extLst>
  </p:cSld>
  <p:clrMapOvr>
    <a:masterClrMapping/>
  </p:clrMapOvr>
</p:sld>
</file>

<file path=ppt/slides/slide1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_ng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10446635"/>
      </p:ext>
    </p:extLst>
  </p:cSld>
  <p:clrMapOvr>
    <a:masterClrMapping/>
  </p:clrMapOvr>
</p:sld>
</file>

<file path=ppt/slides/slide1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_old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577569702"/>
      </p:ext>
    </p:extLst>
  </p:cSld>
  <p:clrMapOvr>
    <a:masterClrMapping/>
  </p:clrMapOvr>
</p:sld>
</file>

<file path=ppt/slides/slide1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ee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164771364"/>
      </p:ext>
    </p:extLst>
  </p:cSld>
  <p:clrMapOvr>
    <a:masterClrMapping/>
  </p:clrMapOvr>
</p:sld>
</file>

<file path=ppt/slides/slide1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_y</a:t>
            </a:r>
            <a:r>
              <a:rPr lang="en-US" sz="1200" dirty="0">
                <a:latin typeface="Comic Sans MS" panose="030F0702030302020204" pitchFamily="66" charset="0"/>
              </a:rPr>
              <a:t> 2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115892693"/>
      </p:ext>
    </p:extLst>
  </p:cSld>
  <p:clrMapOvr>
    <a:masterClrMapping/>
  </p:clrMapOvr>
</p:sld>
</file>

<file path=ppt/slides/slide1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ow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75455544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_ng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922410806"/>
      </p:ext>
    </p:extLst>
  </p:cSld>
  <p:clrMapOvr>
    <a:masterClrMapping/>
  </p:clrMapOvr>
</p:sld>
</file>

<file path=ppt/slides/slide1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ing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85550898"/>
      </p:ext>
    </p:extLst>
  </p:cSld>
  <p:clrMapOvr>
    <a:masterClrMapping/>
  </p:clrMapOvr>
</p:sld>
</file>

<file path=ppt/slides/slide1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oa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987591139"/>
      </p:ext>
    </p:extLst>
  </p:cSld>
  <p:clrMapOvr>
    <a:masterClrMapping/>
  </p:clrMapOvr>
</p:sld>
</file>

<file path=ppt/slides/slide1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7519" y="2613423"/>
            <a:ext cx="8068962" cy="2555478"/>
          </a:xfrm>
        </p:spPr>
        <p:txBody>
          <a:bodyPr>
            <a:normAutofit fontScale="90000"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 Vocabulary</a:t>
            </a:r>
            <a:br>
              <a:rPr lang="en-US" sz="13000" cap="none" dirty="0">
                <a:latin typeface="Comic Sans MS" panose="030F0702030302020204" pitchFamily="66" charset="0"/>
              </a:rPr>
            </a:br>
            <a:r>
              <a:rPr lang="en-US" sz="13000" cap="none" dirty="0">
                <a:latin typeface="Comic Sans MS" panose="030F0702030302020204" pitchFamily="66" charset="0"/>
              </a:rPr>
              <a:t>words</a:t>
            </a:r>
          </a:p>
        </p:txBody>
      </p:sp>
    </p:spTree>
    <p:extLst>
      <p:ext uri="{BB962C8B-B14F-4D97-AF65-F5344CB8AC3E}">
        <p14:creationId xmlns:p14="http://schemas.microsoft.com/office/powerpoint/2010/main" val="4045003731"/>
      </p:ext>
    </p:extLst>
  </p:cSld>
  <p:clrMapOvr>
    <a:masterClrMapping/>
  </p:clrMapOvr>
</p:sld>
</file>

<file path=ppt/slides/slide1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few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62140473"/>
      </p:ext>
    </p:extLst>
  </p:cSld>
  <p:clrMapOvr>
    <a:masterClrMapping/>
  </p:clrMapOvr>
</p:sld>
</file>

<file path=ppt/slides/slide1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food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565022199"/>
      </p:ext>
    </p:extLst>
  </p:cSld>
  <p:clrMapOvr>
    <a:masterClrMapping/>
  </p:clrMapOvr>
</p:sld>
</file>

<file path=ppt/slides/slide1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head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797646171"/>
      </p:ext>
    </p:extLst>
  </p:cSld>
  <p:clrMapOvr>
    <a:masterClrMapping/>
  </p:clrMapOvr>
</p:sld>
</file>

<file path=ppt/slides/slide1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hold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889117142"/>
      </p:ext>
    </p:extLst>
  </p:cSld>
  <p:clrMapOvr>
    <a:masterClrMapping/>
  </p:clrMapOvr>
</p:sld>
</file>

<file path=ppt/slides/slide1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into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576644029"/>
      </p:ext>
    </p:extLst>
  </p:cSld>
  <p:clrMapOvr>
    <a:masterClrMapping/>
  </p:clrMapOvr>
</p:sld>
</file>

<file path=ppt/slides/slide1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once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733264496"/>
      </p:ext>
    </p:extLst>
  </p:cSld>
  <p:clrMapOvr>
    <a:masterClrMapping/>
  </p:clrMapOvr>
</p:sld>
</file>

<file path=ppt/slides/slide1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children</a:t>
            </a:r>
          </a:p>
        </p:txBody>
      </p:sp>
    </p:spTree>
    <p:extLst>
      <p:ext uri="{BB962C8B-B14F-4D97-AF65-F5344CB8AC3E}">
        <p14:creationId xmlns:p14="http://schemas.microsoft.com/office/powerpoint/2010/main" val="396623486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i_</a:t>
            </a:r>
            <a:r>
              <a:rPr lang="en-US" sz="13000" dirty="0" err="1">
                <a:latin typeface="Comic Sans MS" panose="030F0702030302020204" pitchFamily="66" charset="0"/>
              </a:rPr>
              <a:t>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260956773"/>
      </p:ext>
    </p:extLst>
  </p:cSld>
  <p:clrMapOvr>
    <a:masterClrMapping/>
  </p:clrMapOvr>
</p:sld>
</file>

<file path=ppt/slides/slide1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her</a:t>
            </a:r>
          </a:p>
        </p:txBody>
      </p:sp>
    </p:spTree>
    <p:extLst>
      <p:ext uri="{BB962C8B-B14F-4D97-AF65-F5344CB8AC3E}">
        <p14:creationId xmlns:p14="http://schemas.microsoft.com/office/powerpoint/2010/main" val="3493364846"/>
      </p:ext>
    </p:extLst>
  </p:cSld>
  <p:clrMapOvr>
    <a:masterClrMapping/>
  </p:clrMapOvr>
</p:sld>
</file>

<file path=ppt/slides/slide1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house</a:t>
            </a:r>
          </a:p>
        </p:txBody>
      </p:sp>
    </p:spTree>
    <p:extLst>
      <p:ext uri="{BB962C8B-B14F-4D97-AF65-F5344CB8AC3E}">
        <p14:creationId xmlns:p14="http://schemas.microsoft.com/office/powerpoint/2010/main" val="3517400496"/>
      </p:ext>
    </p:extLst>
  </p:cSld>
  <p:clrMapOvr>
    <a:masterClrMapping/>
  </p:clrMapOvr>
</p:sld>
</file>

<file path=ppt/slides/slide1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school</a:t>
            </a:r>
          </a:p>
        </p:txBody>
      </p:sp>
    </p:spTree>
    <p:extLst>
      <p:ext uri="{BB962C8B-B14F-4D97-AF65-F5344CB8AC3E}">
        <p14:creationId xmlns:p14="http://schemas.microsoft.com/office/powerpoint/2010/main" val="1753124893"/>
      </p:ext>
    </p:extLst>
  </p:cSld>
  <p:clrMapOvr>
    <a:masterClrMapping/>
  </p:clrMapOvr>
</p:sld>
</file>

<file path=ppt/slides/slide1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thought</a:t>
            </a:r>
          </a:p>
        </p:txBody>
      </p:sp>
    </p:spTree>
    <p:extLst>
      <p:ext uri="{BB962C8B-B14F-4D97-AF65-F5344CB8AC3E}">
        <p14:creationId xmlns:p14="http://schemas.microsoft.com/office/powerpoint/2010/main" val="2242015543"/>
      </p:ext>
    </p:extLst>
  </p:cSld>
  <p:clrMapOvr>
    <a:masterClrMapping/>
  </p:clrMapOvr>
</p:sld>
</file>

<file path=ppt/slides/slide1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>
                <a:latin typeface="Comic Sans MS" panose="030F0702030302020204" pitchFamily="66" charset="0"/>
              </a:rPr>
              <a:t>word</a:t>
            </a:r>
            <a:endParaRPr lang="en-US" sz="130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940294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7052" y="2328610"/>
            <a:ext cx="8068962" cy="2555478"/>
          </a:xfrm>
        </p:spPr>
        <p:txBody>
          <a:bodyPr>
            <a:normAutofit fontScale="90000"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New sound spellings</a:t>
            </a:r>
          </a:p>
        </p:txBody>
      </p:sp>
    </p:spTree>
    <p:extLst>
      <p:ext uri="{BB962C8B-B14F-4D97-AF65-F5344CB8AC3E}">
        <p14:creationId xmlns:p14="http://schemas.microsoft.com/office/powerpoint/2010/main" val="229217247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sh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19693523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ge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62834150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t</a:t>
            </a:r>
            <a:r>
              <a:rPr lang="en-US" sz="13000" cap="none" dirty="0" err="1">
                <a:latin typeface="Comic Sans MS" panose="030F0702030302020204" pitchFamily="66" charset="0"/>
              </a:rPr>
              <a:t>h</a:t>
            </a:r>
            <a:r>
              <a:rPr lang="en-US" sz="1200" cap="none" dirty="0">
                <a:latin typeface="Comic Sans MS" panose="030F0702030302020204" pitchFamily="66" charset="0"/>
              </a:rPr>
              <a:t> 2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19744428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ee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2361983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a_e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67576793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-ed</a:t>
            </a:r>
            <a:r>
              <a:rPr lang="en-US" sz="1200" cap="none" dirty="0">
                <a:latin typeface="Comic Sans MS" panose="030F0702030302020204" pitchFamily="66" charset="0"/>
              </a:rPr>
              <a:t> 3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57207077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ie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06427791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_tch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93277370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a</a:t>
            </a:r>
            <a:r>
              <a:rPr lang="en-US" sz="13000" cap="none" dirty="0">
                <a:latin typeface="Comic Sans MS" panose="030F0702030302020204" pitchFamily="66" charset="0"/>
              </a:rPr>
              <a:t>i_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7940197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u_e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0050871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oa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30206622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ce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30118532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ch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271093137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g</a:t>
            </a:r>
            <a:r>
              <a:rPr lang="en-US" sz="13000" cap="none" dirty="0" err="1">
                <a:latin typeface="Comic Sans MS" panose="030F0702030302020204" pitchFamily="66" charset="0"/>
              </a:rPr>
              <a:t>i</a:t>
            </a:r>
            <a:r>
              <a:rPr lang="en-US" sz="13000" cap="none" dirty="0">
                <a:latin typeface="Comic Sans MS" panose="030F0702030302020204" pitchFamily="66" charset="0"/>
              </a:rPr>
              <a:t>_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504682860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w</a:t>
            </a:r>
            <a:r>
              <a:rPr lang="en-US" sz="13000" cap="none" dirty="0" err="1">
                <a:latin typeface="Comic Sans MS" panose="030F0702030302020204" pitchFamily="66" charset="0"/>
              </a:rPr>
              <a:t>h</a:t>
            </a:r>
            <a:r>
              <a:rPr lang="en-US" sz="13000" cap="none" dirty="0">
                <a:latin typeface="Comic Sans MS" panose="030F0702030302020204" pitchFamily="66" charset="0"/>
              </a:rPr>
              <a:t>_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122346088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e_e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065262380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7519" y="2613423"/>
            <a:ext cx="8068962" cy="2555478"/>
          </a:xfrm>
        </p:spPr>
        <p:txBody>
          <a:bodyPr>
            <a:normAutofit fontScale="90000"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 Vocabulary</a:t>
            </a:r>
            <a:br>
              <a:rPr lang="en-US" sz="13000" cap="none" dirty="0">
                <a:latin typeface="Comic Sans MS" panose="030F0702030302020204" pitchFamily="66" charset="0"/>
              </a:rPr>
            </a:br>
            <a:r>
              <a:rPr lang="en-US" sz="13000" cap="none" dirty="0">
                <a:latin typeface="Comic Sans MS" panose="030F0702030302020204" pitchFamily="66" charset="0"/>
              </a:rPr>
              <a:t>words</a:t>
            </a:r>
          </a:p>
        </p:txBody>
      </p:sp>
    </p:spTree>
    <p:extLst>
      <p:ext uri="{BB962C8B-B14F-4D97-AF65-F5344CB8AC3E}">
        <p14:creationId xmlns:p14="http://schemas.microsoft.com/office/powerpoint/2010/main" val="3663463251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eyes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449348737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far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386405767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small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214327753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three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1492418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s</a:t>
            </a:r>
            <a:r>
              <a:rPr lang="en-US" sz="13000" u="sng" dirty="0">
                <a:latin typeface="Comic Sans MS" panose="030F0702030302020204" pitchFamily="66" charset="0"/>
              </a:rPr>
              <a:t>oa</a:t>
            </a:r>
            <a:r>
              <a:rPr lang="en-US" sz="13000" dirty="0">
                <a:latin typeface="Comic Sans MS" panose="030F0702030302020204" pitchFamily="66" charset="0"/>
              </a:rPr>
              <a:t>k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688844433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through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544924739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under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118981324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air</a:t>
            </a:r>
          </a:p>
        </p:txBody>
      </p:sp>
    </p:spTree>
    <p:extLst>
      <p:ext uri="{BB962C8B-B14F-4D97-AF65-F5344CB8AC3E}">
        <p14:creationId xmlns:p14="http://schemas.microsoft.com/office/powerpoint/2010/main" val="774560987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boy</a:t>
            </a:r>
          </a:p>
        </p:txBody>
      </p:sp>
    </p:spTree>
    <p:extLst>
      <p:ext uri="{BB962C8B-B14F-4D97-AF65-F5344CB8AC3E}">
        <p14:creationId xmlns:p14="http://schemas.microsoft.com/office/powerpoint/2010/main" val="2390886312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19528" y="1122363"/>
            <a:ext cx="781737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different</a:t>
            </a:r>
          </a:p>
        </p:txBody>
      </p:sp>
    </p:spTree>
    <p:extLst>
      <p:ext uri="{BB962C8B-B14F-4D97-AF65-F5344CB8AC3E}">
        <p14:creationId xmlns:p14="http://schemas.microsoft.com/office/powerpoint/2010/main" val="2547796452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hurry</a:t>
            </a:r>
          </a:p>
        </p:txBody>
      </p:sp>
    </p:spTree>
    <p:extLst>
      <p:ext uri="{BB962C8B-B14F-4D97-AF65-F5344CB8AC3E}">
        <p14:creationId xmlns:p14="http://schemas.microsoft.com/office/powerpoint/2010/main" val="3226755185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soon</a:t>
            </a:r>
          </a:p>
        </p:txBody>
      </p:sp>
    </p:spTree>
    <p:extLst>
      <p:ext uri="{BB962C8B-B14F-4D97-AF65-F5344CB8AC3E}">
        <p14:creationId xmlns:p14="http://schemas.microsoft.com/office/powerpoint/2010/main" val="4038380297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turn</a:t>
            </a:r>
          </a:p>
        </p:txBody>
      </p:sp>
    </p:spTree>
    <p:extLst>
      <p:ext uri="{BB962C8B-B14F-4D97-AF65-F5344CB8AC3E}">
        <p14:creationId xmlns:p14="http://schemas.microsoft.com/office/powerpoint/2010/main" val="932757682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0688" y="3287981"/>
            <a:ext cx="8068962" cy="2555478"/>
          </a:xfrm>
        </p:spPr>
        <p:txBody>
          <a:bodyPr>
            <a:noAutofit/>
          </a:bodyPr>
          <a:lstStyle/>
          <a:p>
            <a:r>
              <a:rPr lang="en-US" sz="9500" cap="none" dirty="0">
                <a:latin typeface="Comic Sans MS" panose="030F0702030302020204" pitchFamily="66" charset="0"/>
              </a:rPr>
              <a:t>Compound words</a:t>
            </a:r>
            <a:br>
              <a:rPr lang="en-US" sz="9500" cap="none" dirty="0">
                <a:latin typeface="Comic Sans MS" panose="030F0702030302020204" pitchFamily="66" charset="0"/>
              </a:rPr>
            </a:br>
            <a:br>
              <a:rPr lang="en-US" sz="2000" cap="none" dirty="0">
                <a:latin typeface="Comic Sans MS" panose="030F0702030302020204" pitchFamily="66" charset="0"/>
              </a:rPr>
            </a:br>
            <a:r>
              <a:rPr lang="en-US" sz="7200" cap="none" dirty="0" err="1">
                <a:latin typeface="Comic Sans MS" panose="030F0702030302020204" pitchFamily="66" charset="0"/>
              </a:rPr>
              <a:t>word+word</a:t>
            </a:r>
            <a:r>
              <a:rPr lang="en-US" sz="7200" cap="none" dirty="0">
                <a:latin typeface="Comic Sans MS" panose="030F0702030302020204" pitchFamily="66" charset="0"/>
              </a:rPr>
              <a:t>=</a:t>
            </a:r>
            <a:br>
              <a:rPr lang="en-US" sz="7200" cap="none" dirty="0">
                <a:latin typeface="Comic Sans MS" panose="030F0702030302020204" pitchFamily="66" charset="0"/>
              </a:rPr>
            </a:br>
            <a:r>
              <a:rPr lang="en-US" sz="7200" cap="none" dirty="0">
                <a:latin typeface="Comic Sans MS" panose="030F0702030302020204" pitchFamily="66" charset="0"/>
              </a:rPr>
              <a:t>bigger word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780364349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0688" y="2943206"/>
            <a:ext cx="8068962" cy="2555478"/>
          </a:xfrm>
        </p:spPr>
        <p:txBody>
          <a:bodyPr>
            <a:normAutofit fontScale="90000"/>
          </a:bodyPr>
          <a:lstStyle/>
          <a:p>
            <a:r>
              <a:rPr lang="en-US" sz="10000" dirty="0" err="1">
                <a:latin typeface="Comic Sans MS" panose="030F0702030302020204" pitchFamily="66" charset="0"/>
              </a:rPr>
              <a:t>m</a:t>
            </a:r>
            <a:r>
              <a:rPr lang="en-US" sz="10000" cap="none" dirty="0" err="1">
                <a:latin typeface="Comic Sans MS" panose="030F0702030302020204" pitchFamily="66" charset="0"/>
              </a:rPr>
              <a:t>ail+box</a:t>
            </a:r>
            <a:r>
              <a:rPr lang="en-US" sz="10000" cap="none" dirty="0">
                <a:latin typeface="Comic Sans MS" panose="030F0702030302020204" pitchFamily="66" charset="0"/>
              </a:rPr>
              <a:t>=</a:t>
            </a:r>
            <a:br>
              <a:rPr lang="en-US" sz="10000" cap="none" dirty="0">
                <a:latin typeface="Comic Sans MS" panose="030F0702030302020204" pitchFamily="66" charset="0"/>
              </a:rPr>
            </a:br>
            <a:br>
              <a:rPr lang="en-US" sz="10000" cap="none" dirty="0">
                <a:latin typeface="Comic Sans MS" panose="030F0702030302020204" pitchFamily="66" charset="0"/>
              </a:rPr>
            </a:br>
            <a:r>
              <a:rPr lang="en-US" sz="10000" cap="none" dirty="0">
                <a:latin typeface="Comic Sans MS" panose="030F0702030302020204" pitchFamily="66" charset="0"/>
              </a:rPr>
              <a:t>mailbox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88436289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b</a:t>
            </a:r>
            <a:r>
              <a:rPr lang="en-US" sz="13000" u="sng" dirty="0">
                <a:latin typeface="Comic Sans MS" panose="030F0702030302020204" pitchFamily="66" charset="0"/>
              </a:rPr>
              <a:t>oa</a:t>
            </a:r>
            <a:r>
              <a:rPr lang="en-US" sz="13000" dirty="0">
                <a:latin typeface="Comic Sans MS" panose="030F0702030302020204" pitchFamily="66" charset="0"/>
              </a:rPr>
              <a:t>t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124585278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0688" y="2710859"/>
            <a:ext cx="8068962" cy="2555478"/>
          </a:xfrm>
        </p:spPr>
        <p:txBody>
          <a:bodyPr>
            <a:normAutofit fontScale="90000"/>
          </a:bodyPr>
          <a:lstStyle/>
          <a:p>
            <a:r>
              <a:rPr lang="en-US" sz="10000" dirty="0" err="1">
                <a:latin typeface="Comic Sans MS" panose="030F0702030302020204" pitchFamily="66" charset="0"/>
              </a:rPr>
              <a:t>h</a:t>
            </a:r>
            <a:r>
              <a:rPr lang="en-US" sz="10000" cap="none" dirty="0" err="1">
                <a:latin typeface="Comic Sans MS" panose="030F0702030302020204" pitchFamily="66" charset="0"/>
              </a:rPr>
              <a:t>and+bag</a:t>
            </a:r>
            <a:r>
              <a:rPr lang="en-US" sz="10000" cap="none" dirty="0">
                <a:latin typeface="Comic Sans MS" panose="030F0702030302020204" pitchFamily="66" charset="0"/>
              </a:rPr>
              <a:t>=</a:t>
            </a:r>
            <a:br>
              <a:rPr lang="en-US" sz="10000" cap="none" dirty="0">
                <a:latin typeface="Comic Sans MS" panose="030F0702030302020204" pitchFamily="66" charset="0"/>
              </a:rPr>
            </a:br>
            <a:br>
              <a:rPr lang="en-US" sz="10000" cap="none" dirty="0">
                <a:latin typeface="Comic Sans MS" panose="030F0702030302020204" pitchFamily="66" charset="0"/>
              </a:rPr>
            </a:br>
            <a:r>
              <a:rPr lang="en-US" sz="10000" cap="none" dirty="0">
                <a:latin typeface="Comic Sans MS" panose="030F0702030302020204" pitchFamily="66" charset="0"/>
              </a:rPr>
              <a:t>handbag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640390516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Week 2</a:t>
            </a:r>
          </a:p>
        </p:txBody>
      </p:sp>
    </p:spTree>
    <p:extLst>
      <p:ext uri="{BB962C8B-B14F-4D97-AF65-F5344CB8AC3E}">
        <p14:creationId xmlns:p14="http://schemas.microsoft.com/office/powerpoint/2010/main" val="531323532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7052" y="2328610"/>
            <a:ext cx="8068962" cy="2555478"/>
          </a:xfrm>
        </p:spPr>
        <p:txBody>
          <a:bodyPr>
            <a:normAutofit fontScale="90000"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New sound spellings</a:t>
            </a:r>
          </a:p>
        </p:txBody>
      </p:sp>
    </p:spTree>
    <p:extLst>
      <p:ext uri="{BB962C8B-B14F-4D97-AF65-F5344CB8AC3E}">
        <p14:creationId xmlns:p14="http://schemas.microsoft.com/office/powerpoint/2010/main" val="3835069645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18745659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fl</a:t>
            </a:r>
            <a:r>
              <a:rPr lang="en-US" sz="13000" u="sng" dirty="0">
                <a:latin typeface="Comic Sans MS" panose="030F0702030302020204" pitchFamily="66" charset="0"/>
              </a:rPr>
              <a:t>ie</a:t>
            </a:r>
            <a:r>
              <a:rPr lang="en-US" sz="13000" dirty="0">
                <a:latin typeface="Comic Sans MS" panose="030F0702030302020204" pitchFamily="66" charset="0"/>
              </a:rPr>
              <a:t>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579376367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p</a:t>
            </a:r>
            <a:r>
              <a:rPr lang="en-US" sz="13000" u="sng" dirty="0">
                <a:latin typeface="Comic Sans MS" panose="030F0702030302020204" pitchFamily="66" charset="0"/>
              </a:rPr>
              <a:t>ie</a:t>
            </a:r>
            <a:endParaRPr lang="en-US" sz="13000" u="sng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028135004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igh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1905847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h</a:t>
            </a:r>
            <a:r>
              <a:rPr lang="en-US" sz="13000" u="sng" dirty="0">
                <a:latin typeface="Comic Sans MS" panose="030F0702030302020204" pitchFamily="66" charset="0"/>
              </a:rPr>
              <a:t>igh</a:t>
            </a:r>
            <a:endParaRPr lang="en-US" sz="13000" u="sng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097296816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l</a:t>
            </a:r>
            <a:r>
              <a:rPr lang="en-US" sz="13000" u="sng" dirty="0">
                <a:latin typeface="Comic Sans MS" panose="030F0702030302020204" pitchFamily="66" charset="0"/>
              </a:rPr>
              <a:t>igh</a:t>
            </a:r>
            <a:r>
              <a:rPr lang="en-US" sz="13000" dirty="0">
                <a:latin typeface="Comic Sans MS" panose="030F0702030302020204" pitchFamily="66" charset="0"/>
              </a:rPr>
              <a:t>t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733476561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7519" y="3490347"/>
            <a:ext cx="8068962" cy="2555478"/>
          </a:xfrm>
        </p:spPr>
        <p:txBody>
          <a:bodyPr>
            <a:noAutofit/>
          </a:bodyPr>
          <a:lstStyle/>
          <a:p>
            <a:r>
              <a:rPr lang="en-US" sz="11000" cap="none" dirty="0">
                <a:latin typeface="Comic Sans MS" panose="030F0702030302020204" pitchFamily="66" charset="0"/>
              </a:rPr>
              <a:t>Sound spelling review</a:t>
            </a:r>
          </a:p>
        </p:txBody>
      </p:sp>
    </p:spTree>
    <p:extLst>
      <p:ext uri="{BB962C8B-B14F-4D97-AF65-F5344CB8AC3E}">
        <p14:creationId xmlns:p14="http://schemas.microsoft.com/office/powerpoint/2010/main" val="220330454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ow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0476723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c</a:t>
            </a:r>
            <a:r>
              <a:rPr lang="en-US" sz="13000" cap="none" dirty="0">
                <a:latin typeface="Comic Sans MS" panose="030F0702030302020204" pitchFamily="66" charset="0"/>
              </a:rPr>
              <a:t>i_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870644721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</a:t>
            </a:r>
            <a:r>
              <a:rPr lang="en-US" sz="13000" cap="none" dirty="0" err="1">
                <a:latin typeface="Comic Sans MS" panose="030F0702030302020204" pitchFamily="66" charset="0"/>
              </a:rPr>
              <a:t>e</a:t>
            </a:r>
            <a:r>
              <a:rPr lang="en-US" sz="13000" cap="none" dirty="0">
                <a:latin typeface="Comic Sans MS" panose="030F0702030302020204" pitchFamily="66" charset="0"/>
              </a:rPr>
              <a:t>_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225065054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ea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88231495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o_e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37120872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ge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681943641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a_e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960910193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_ed</a:t>
            </a:r>
            <a:r>
              <a:rPr lang="en-US" sz="1200" dirty="0">
                <a:latin typeface="Comic Sans MS" panose="030F0702030302020204" pitchFamily="66" charset="0"/>
              </a:rPr>
              <a:t> 3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736330841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i_e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000636278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_ay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667942571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u_e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9382635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kn</a:t>
            </a:r>
            <a:r>
              <a:rPr lang="en-US" sz="13000" u="sng" dirty="0">
                <a:latin typeface="Comic Sans MS" panose="030F0702030302020204" pitchFamily="66" charset="0"/>
              </a:rPr>
              <a:t>ow</a:t>
            </a:r>
            <a:endParaRPr lang="en-US" sz="13000" u="sng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76530702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_tch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852603213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gi</a:t>
            </a:r>
            <a:r>
              <a:rPr lang="en-US" sz="13000" dirty="0">
                <a:latin typeface="Comic Sans MS" panose="030F0702030302020204" pitchFamily="66" charset="0"/>
              </a:rPr>
              <a:t>_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412708562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e_e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641192551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ge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474848246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 err="1">
                <a:latin typeface="Comic Sans MS" panose="030F0702030302020204" pitchFamily="66" charset="0"/>
              </a:rPr>
              <a:t>ce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246000765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th</a:t>
            </a:r>
            <a:r>
              <a:rPr lang="en-US" sz="1200" dirty="0">
                <a:latin typeface="Comic Sans MS" panose="030F0702030302020204" pitchFamily="66" charset="0"/>
              </a:rPr>
              <a:t>2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633092637"/>
      </p:ext>
    </p:extLst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_ng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803935172"/>
      </p:ext>
    </p:extLst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_old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700772134"/>
      </p:ext>
    </p:extLst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ee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103861127"/>
      </p:ext>
    </p:extLst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_y</a:t>
            </a:r>
            <a:r>
              <a:rPr lang="en-US" sz="1200" dirty="0">
                <a:latin typeface="Comic Sans MS" panose="030F0702030302020204" pitchFamily="66" charset="0"/>
              </a:rPr>
              <a:t> 2 sounds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05712319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thr</a:t>
            </a:r>
            <a:r>
              <a:rPr lang="en-US" sz="13000" u="sng" dirty="0">
                <a:latin typeface="Comic Sans MS" panose="030F0702030302020204" pitchFamily="66" charset="0"/>
              </a:rPr>
              <a:t>ow</a:t>
            </a:r>
            <a:endParaRPr lang="en-US" sz="13000" u="sng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297613069"/>
      </p:ext>
    </p:extLst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ow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844771333"/>
      </p:ext>
    </p:extLst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_</a:t>
            </a:r>
            <a:r>
              <a:rPr lang="en-US" sz="13000" dirty="0" err="1">
                <a:latin typeface="Comic Sans MS" panose="030F0702030302020204" pitchFamily="66" charset="0"/>
              </a:rPr>
              <a:t>ing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635989775"/>
      </p:ext>
    </p:extLst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oa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110477035"/>
      </p:ext>
    </p:extLst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7519" y="2613423"/>
            <a:ext cx="8068962" cy="2555478"/>
          </a:xfrm>
        </p:spPr>
        <p:txBody>
          <a:bodyPr>
            <a:normAutofit fontScale="90000"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 Vocabulary</a:t>
            </a:r>
            <a:br>
              <a:rPr lang="en-US" sz="13000" cap="none" dirty="0">
                <a:latin typeface="Comic Sans MS" panose="030F0702030302020204" pitchFamily="66" charset="0"/>
              </a:rPr>
            </a:br>
            <a:r>
              <a:rPr lang="en-US" sz="13000" cap="none" dirty="0">
                <a:latin typeface="Comic Sans MS" panose="030F0702030302020204" pitchFamily="66" charset="0"/>
              </a:rPr>
              <a:t>words</a:t>
            </a:r>
          </a:p>
        </p:txBody>
      </p:sp>
    </p:spTree>
    <p:extLst>
      <p:ext uri="{BB962C8B-B14F-4D97-AF65-F5344CB8AC3E}">
        <p14:creationId xmlns:p14="http://schemas.microsoft.com/office/powerpoint/2010/main" val="318264823"/>
      </p:ext>
    </p:extLst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animal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439090172"/>
      </p:ext>
    </p:extLst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color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3556698469"/>
      </p:ext>
    </p:extLst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group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401753509"/>
      </p:ext>
    </p:extLst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might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135194521"/>
      </p:ext>
    </p:extLst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most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2785977301"/>
      </p:ext>
    </p:extLst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move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8204200" y="6426201"/>
            <a:ext cx="8509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omic Sans MS" panose="030F0702030302020204" pitchFamily="66" charset="0"/>
              </a:rPr>
              <a:t>Review</a:t>
            </a:r>
          </a:p>
        </p:txBody>
      </p:sp>
    </p:spTree>
    <p:extLst>
      <p:ext uri="{BB962C8B-B14F-4D97-AF65-F5344CB8AC3E}">
        <p14:creationId xmlns:p14="http://schemas.microsoft.com/office/powerpoint/2010/main" val="128163664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-old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96172607"/>
      </p:ext>
    </p:extLst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above</a:t>
            </a:r>
          </a:p>
        </p:txBody>
      </p:sp>
    </p:spTree>
    <p:extLst>
      <p:ext uri="{BB962C8B-B14F-4D97-AF65-F5344CB8AC3E}">
        <p14:creationId xmlns:p14="http://schemas.microsoft.com/office/powerpoint/2010/main" val="1647900508"/>
      </p:ext>
    </p:extLst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again</a:t>
            </a:r>
          </a:p>
        </p:txBody>
      </p:sp>
    </p:spTree>
    <p:extLst>
      <p:ext uri="{BB962C8B-B14F-4D97-AF65-F5344CB8AC3E}">
        <p14:creationId xmlns:p14="http://schemas.microsoft.com/office/powerpoint/2010/main" val="1357863476"/>
      </p:ext>
    </p:extLst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away</a:t>
            </a:r>
          </a:p>
        </p:txBody>
      </p:sp>
    </p:spTree>
    <p:extLst>
      <p:ext uri="{BB962C8B-B14F-4D97-AF65-F5344CB8AC3E}">
        <p14:creationId xmlns:p14="http://schemas.microsoft.com/office/powerpoint/2010/main" val="2121618786"/>
      </p:ext>
    </p:extLst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change</a:t>
            </a:r>
          </a:p>
        </p:txBody>
      </p:sp>
    </p:spTree>
    <p:extLst>
      <p:ext uri="{BB962C8B-B14F-4D97-AF65-F5344CB8AC3E}">
        <p14:creationId xmlns:p14="http://schemas.microsoft.com/office/powerpoint/2010/main" val="844305978"/>
      </p:ext>
    </p:extLst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seven</a:t>
            </a:r>
          </a:p>
        </p:txBody>
      </p:sp>
    </p:spTree>
    <p:extLst>
      <p:ext uri="{BB962C8B-B14F-4D97-AF65-F5344CB8AC3E}">
        <p14:creationId xmlns:p14="http://schemas.microsoft.com/office/powerpoint/2010/main" val="653230543"/>
      </p:ext>
    </p:extLst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89744" y="1122363"/>
            <a:ext cx="8409482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sometimes</a:t>
            </a:r>
          </a:p>
        </p:txBody>
      </p:sp>
    </p:spTree>
    <p:extLst>
      <p:ext uri="{BB962C8B-B14F-4D97-AF65-F5344CB8AC3E}">
        <p14:creationId xmlns:p14="http://schemas.microsoft.com/office/powerpoint/2010/main" val="1527559202"/>
      </p:ext>
    </p:extLst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3335338"/>
          </a:xfrm>
        </p:spPr>
        <p:txBody>
          <a:bodyPr>
            <a:noAutofit/>
          </a:bodyPr>
          <a:lstStyle/>
          <a:p>
            <a:r>
              <a:rPr lang="en-US" sz="13000" dirty="0">
                <a:latin typeface="Comic Sans MS" panose="030F0702030302020204" pitchFamily="66" charset="0"/>
              </a:rPr>
              <a:t>Week 3</a:t>
            </a:r>
          </a:p>
        </p:txBody>
      </p:sp>
    </p:spTree>
    <p:extLst>
      <p:ext uri="{BB962C8B-B14F-4D97-AF65-F5344CB8AC3E}">
        <p14:creationId xmlns:p14="http://schemas.microsoft.com/office/powerpoint/2010/main" val="3545601450"/>
      </p:ext>
    </p:extLst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7052" y="2328610"/>
            <a:ext cx="8068962" cy="2555478"/>
          </a:xfrm>
        </p:spPr>
        <p:txBody>
          <a:bodyPr>
            <a:normAutofit fontScale="90000"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New sound spellings</a:t>
            </a:r>
          </a:p>
        </p:txBody>
      </p:sp>
    </p:spTree>
    <p:extLst>
      <p:ext uri="{BB962C8B-B14F-4D97-AF65-F5344CB8AC3E}">
        <p14:creationId xmlns:p14="http://schemas.microsoft.com/office/powerpoint/2010/main" val="3916282491"/>
      </p:ext>
    </p:extLst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dirty="0" err="1">
                <a:latin typeface="Comic Sans MS" panose="030F0702030302020204" pitchFamily="66" charset="0"/>
              </a:rPr>
              <a:t>oo</a:t>
            </a:r>
            <a:endParaRPr lang="en-US" sz="13000" cap="none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80581568"/>
      </p:ext>
    </p:extLst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9557" y="1699023"/>
            <a:ext cx="8068962" cy="2555478"/>
          </a:xfrm>
        </p:spPr>
        <p:txBody>
          <a:bodyPr>
            <a:normAutofit/>
          </a:bodyPr>
          <a:lstStyle/>
          <a:p>
            <a:r>
              <a:rPr lang="en-US" sz="13000" cap="none" dirty="0">
                <a:latin typeface="Comic Sans MS" panose="030F0702030302020204" pitchFamily="66" charset="0"/>
              </a:rPr>
              <a:t>n</a:t>
            </a:r>
            <a:r>
              <a:rPr lang="en-US" sz="13000" u="sng" cap="none" dirty="0">
                <a:latin typeface="Comic Sans MS" panose="030F0702030302020204" pitchFamily="66" charset="0"/>
              </a:rPr>
              <a:t>oo</a:t>
            </a:r>
            <a:r>
              <a:rPr lang="en-US" sz="13000" cap="none" dirty="0">
                <a:latin typeface="Comic Sans MS" panose="030F0702030302020204" pitchFamily="66" charset="0"/>
              </a:rPr>
              <a:t>dle</a:t>
            </a:r>
          </a:p>
        </p:txBody>
      </p:sp>
    </p:spTree>
    <p:extLst>
      <p:ext uri="{BB962C8B-B14F-4D97-AF65-F5344CB8AC3E}">
        <p14:creationId xmlns:p14="http://schemas.microsoft.com/office/powerpoint/2010/main" val="969382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2005</TotalTime>
  <Words>488</Words>
  <Application>Microsoft Office PowerPoint</Application>
  <PresentationFormat>On-screen Show (4:3)</PresentationFormat>
  <Paragraphs>322</Paragraphs>
  <Slides>194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194</vt:i4>
      </vt:variant>
    </vt:vector>
  </HeadingPairs>
  <TitlesOfParts>
    <vt:vector size="199" baseType="lpstr">
      <vt:lpstr>Arial</vt:lpstr>
      <vt:lpstr>Calibri</vt:lpstr>
      <vt:lpstr>Calibri Light</vt:lpstr>
      <vt:lpstr>Comic Sans MS</vt:lpstr>
      <vt:lpstr>Office Theme</vt:lpstr>
      <vt:lpstr>Week 1</vt:lpstr>
      <vt:lpstr>New sound spellings</vt:lpstr>
      <vt:lpstr>oa</vt:lpstr>
      <vt:lpstr>soak</vt:lpstr>
      <vt:lpstr>boat</vt:lpstr>
      <vt:lpstr>ow</vt:lpstr>
      <vt:lpstr>know</vt:lpstr>
      <vt:lpstr>throw</vt:lpstr>
      <vt:lpstr>-old</vt:lpstr>
      <vt:lpstr>mold</vt:lpstr>
      <vt:lpstr>cold</vt:lpstr>
      <vt:lpstr>Sound spelling review</vt:lpstr>
      <vt:lpstr>o_e</vt:lpstr>
      <vt:lpstr>ci_</vt:lpstr>
      <vt:lpstr>_y                                                            2 sounds</vt:lpstr>
      <vt:lpstr>_ay</vt:lpstr>
      <vt:lpstr>ea</vt:lpstr>
      <vt:lpstr>_ng</vt:lpstr>
      <vt:lpstr>i_e</vt:lpstr>
      <vt:lpstr>sh</vt:lpstr>
      <vt:lpstr>ge</vt:lpstr>
      <vt:lpstr>th 2 sounds</vt:lpstr>
      <vt:lpstr>ee</vt:lpstr>
      <vt:lpstr>a_e</vt:lpstr>
      <vt:lpstr>-ed 3 sounds</vt:lpstr>
      <vt:lpstr>ie</vt:lpstr>
      <vt:lpstr>_tch</vt:lpstr>
      <vt:lpstr>ai_</vt:lpstr>
      <vt:lpstr>u_e</vt:lpstr>
      <vt:lpstr>ce</vt:lpstr>
      <vt:lpstr>ch</vt:lpstr>
      <vt:lpstr>gi_</vt:lpstr>
      <vt:lpstr>wh_</vt:lpstr>
      <vt:lpstr>e_e</vt:lpstr>
      <vt:lpstr> Vocabulary words</vt:lpstr>
      <vt:lpstr>eyes</vt:lpstr>
      <vt:lpstr>far</vt:lpstr>
      <vt:lpstr>small</vt:lpstr>
      <vt:lpstr>three</vt:lpstr>
      <vt:lpstr>through</vt:lpstr>
      <vt:lpstr>under</vt:lpstr>
      <vt:lpstr>air</vt:lpstr>
      <vt:lpstr>boy</vt:lpstr>
      <vt:lpstr>different</vt:lpstr>
      <vt:lpstr>hurry</vt:lpstr>
      <vt:lpstr>soon</vt:lpstr>
      <vt:lpstr>turn</vt:lpstr>
      <vt:lpstr>Compound words  word+word= bigger word</vt:lpstr>
      <vt:lpstr>mail+box=  mailbox</vt:lpstr>
      <vt:lpstr>hand+bag=  handbag</vt:lpstr>
      <vt:lpstr>Week 2</vt:lpstr>
      <vt:lpstr>New sound spellings</vt:lpstr>
      <vt:lpstr>_ie</vt:lpstr>
      <vt:lpstr>flies</vt:lpstr>
      <vt:lpstr>pie</vt:lpstr>
      <vt:lpstr>_igh</vt:lpstr>
      <vt:lpstr>high</vt:lpstr>
      <vt:lpstr>light</vt:lpstr>
      <vt:lpstr>Sound spelling review</vt:lpstr>
      <vt:lpstr>ci_</vt:lpstr>
      <vt:lpstr>_ie_</vt:lpstr>
      <vt:lpstr>ea</vt:lpstr>
      <vt:lpstr>o_e</vt:lpstr>
      <vt:lpstr>ge</vt:lpstr>
      <vt:lpstr>a_e</vt:lpstr>
      <vt:lpstr>_ed 3 sounds</vt:lpstr>
      <vt:lpstr>i_e</vt:lpstr>
      <vt:lpstr>_ay</vt:lpstr>
      <vt:lpstr>u_e</vt:lpstr>
      <vt:lpstr>_tch</vt:lpstr>
      <vt:lpstr>gi_</vt:lpstr>
      <vt:lpstr>e_e</vt:lpstr>
      <vt:lpstr>ge</vt:lpstr>
      <vt:lpstr>ce</vt:lpstr>
      <vt:lpstr>th2 sounds</vt:lpstr>
      <vt:lpstr>_ng</vt:lpstr>
      <vt:lpstr>_old</vt:lpstr>
      <vt:lpstr>ee</vt:lpstr>
      <vt:lpstr>_y 2 sounds</vt:lpstr>
      <vt:lpstr>ow</vt:lpstr>
      <vt:lpstr>_ing</vt:lpstr>
      <vt:lpstr>oa</vt:lpstr>
      <vt:lpstr> Vocabulary words</vt:lpstr>
      <vt:lpstr>animal</vt:lpstr>
      <vt:lpstr>color</vt:lpstr>
      <vt:lpstr>group</vt:lpstr>
      <vt:lpstr>might</vt:lpstr>
      <vt:lpstr>most</vt:lpstr>
      <vt:lpstr>move</vt:lpstr>
      <vt:lpstr>above</vt:lpstr>
      <vt:lpstr>again</vt:lpstr>
      <vt:lpstr>away</vt:lpstr>
      <vt:lpstr>change</vt:lpstr>
      <vt:lpstr>seven</vt:lpstr>
      <vt:lpstr>sometimes</vt:lpstr>
      <vt:lpstr>Week 3</vt:lpstr>
      <vt:lpstr>New sound spellings</vt:lpstr>
      <vt:lpstr>oo</vt:lpstr>
      <vt:lpstr>noodle</vt:lpstr>
      <vt:lpstr>smooth</vt:lpstr>
      <vt:lpstr>ou</vt:lpstr>
      <vt:lpstr>soup</vt:lpstr>
      <vt:lpstr>group</vt:lpstr>
      <vt:lpstr>ew</vt:lpstr>
      <vt:lpstr>chew</vt:lpstr>
      <vt:lpstr>Sound spelling review</vt:lpstr>
      <vt:lpstr>_igh</vt:lpstr>
      <vt:lpstr>ci_</vt:lpstr>
      <vt:lpstr>_ie_</vt:lpstr>
      <vt:lpstr>ea</vt:lpstr>
      <vt:lpstr>o_e</vt:lpstr>
      <vt:lpstr>ge</vt:lpstr>
      <vt:lpstr>a_e</vt:lpstr>
      <vt:lpstr>_ie</vt:lpstr>
      <vt:lpstr>_ed 3 sounds</vt:lpstr>
      <vt:lpstr>i_e</vt:lpstr>
      <vt:lpstr>_ay</vt:lpstr>
      <vt:lpstr>u_e</vt:lpstr>
      <vt:lpstr>_tch</vt:lpstr>
      <vt:lpstr>gi_</vt:lpstr>
      <vt:lpstr>e_e</vt:lpstr>
      <vt:lpstr>ge</vt:lpstr>
      <vt:lpstr>ce</vt:lpstr>
      <vt:lpstr>th2 sounds</vt:lpstr>
      <vt:lpstr>_ng</vt:lpstr>
      <vt:lpstr>_old</vt:lpstr>
      <vt:lpstr>ee</vt:lpstr>
      <vt:lpstr>_y 2 sounds</vt:lpstr>
      <vt:lpstr>ow</vt:lpstr>
      <vt:lpstr>_ing</vt:lpstr>
      <vt:lpstr>oa</vt:lpstr>
      <vt:lpstr> Vocabulary words</vt:lpstr>
      <vt:lpstr>funny</vt:lpstr>
      <vt:lpstr>hurt</vt:lpstr>
      <vt:lpstr>light</vt:lpstr>
      <vt:lpstr>mean</vt:lpstr>
      <vt:lpstr>sea</vt:lpstr>
      <vt:lpstr>sound</vt:lpstr>
      <vt:lpstr>been</vt:lpstr>
      <vt:lpstr>down</vt:lpstr>
      <vt:lpstr>hard</vt:lpstr>
      <vt:lpstr>now</vt:lpstr>
      <vt:lpstr>number</vt:lpstr>
      <vt:lpstr>push</vt:lpstr>
      <vt:lpstr>Week 4</vt:lpstr>
      <vt:lpstr>New sound spellings</vt:lpstr>
      <vt:lpstr>au</vt:lpstr>
      <vt:lpstr>August</vt:lpstr>
      <vt:lpstr>cause</vt:lpstr>
      <vt:lpstr>aw</vt:lpstr>
      <vt:lpstr>awful</vt:lpstr>
      <vt:lpstr>draw</vt:lpstr>
      <vt:lpstr>Sound spelling review</vt:lpstr>
      <vt:lpstr>ou</vt:lpstr>
      <vt:lpstr>_igh</vt:lpstr>
      <vt:lpstr>ew</vt:lpstr>
      <vt:lpstr>ci_</vt:lpstr>
      <vt:lpstr>_ie_</vt:lpstr>
      <vt:lpstr>ea</vt:lpstr>
      <vt:lpstr>o_e</vt:lpstr>
      <vt:lpstr>ge</vt:lpstr>
      <vt:lpstr>a_e</vt:lpstr>
      <vt:lpstr>_ie</vt:lpstr>
      <vt:lpstr>_ed 3 sounds</vt:lpstr>
      <vt:lpstr>i_e</vt:lpstr>
      <vt:lpstr>_ay</vt:lpstr>
      <vt:lpstr>u_e</vt:lpstr>
      <vt:lpstr>oo</vt:lpstr>
      <vt:lpstr>_tch</vt:lpstr>
      <vt:lpstr>gi_</vt:lpstr>
      <vt:lpstr>e_e</vt:lpstr>
      <vt:lpstr>ge</vt:lpstr>
      <vt:lpstr>ce</vt:lpstr>
      <vt:lpstr>th2 sounds</vt:lpstr>
      <vt:lpstr>_ng</vt:lpstr>
      <vt:lpstr>_old</vt:lpstr>
      <vt:lpstr>ee</vt:lpstr>
      <vt:lpstr>_y 2 sounds</vt:lpstr>
      <vt:lpstr>ow</vt:lpstr>
      <vt:lpstr>_ing</vt:lpstr>
      <vt:lpstr>oa</vt:lpstr>
      <vt:lpstr> Vocabulary words</vt:lpstr>
      <vt:lpstr>few</vt:lpstr>
      <vt:lpstr>food</vt:lpstr>
      <vt:lpstr>head</vt:lpstr>
      <vt:lpstr>hold</vt:lpstr>
      <vt:lpstr>into</vt:lpstr>
      <vt:lpstr>once</vt:lpstr>
      <vt:lpstr>children</vt:lpstr>
      <vt:lpstr>her</vt:lpstr>
      <vt:lpstr>house</vt:lpstr>
      <vt:lpstr>school</vt:lpstr>
      <vt:lpstr>thought</vt:lpstr>
      <vt:lpstr>word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Week 1</dc:title>
  <dc:creator>Robyn Ross</dc:creator>
  <cp:lastModifiedBy>Smith, Tami E.</cp:lastModifiedBy>
  <cp:revision>32</cp:revision>
  <dcterms:created xsi:type="dcterms:W3CDTF">2018-09-12T01:02:15Z</dcterms:created>
  <dcterms:modified xsi:type="dcterms:W3CDTF">2020-04-17T02:29:11Z</dcterms:modified>
</cp:coreProperties>
</file>

<file path=docProps/thumbnail.jpeg>
</file>