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8" r:id="rId4"/>
    <p:sldId id="267" r:id="rId5"/>
    <p:sldId id="264" r:id="rId6"/>
    <p:sldId id="265" r:id="rId7"/>
    <p:sldId id="266" r:id="rId8"/>
    <p:sldId id="263" r:id="rId9"/>
    <p:sldId id="259" r:id="rId10"/>
    <p:sldId id="260" r:id="rId11"/>
    <p:sldId id="261" r:id="rId12"/>
    <p:sldId id="262" r:id="rId13"/>
    <p:sldId id="25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326" y="688945"/>
            <a:ext cx="8825658" cy="891661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nversions: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047" y="2155371"/>
            <a:ext cx="8825658" cy="4127863"/>
          </a:xfrm>
        </p:spPr>
        <p:txBody>
          <a:bodyPr>
            <a:noAutofit/>
          </a:bodyPr>
          <a:lstStyle/>
          <a:p>
            <a:r>
              <a:rPr lang="en-US" sz="2400" dirty="0" smtClean="0"/>
              <a:t>Directly improves lymphatic flow which pick up toxins and bacteria to be eliminated by lymph nodes.  Lymph moves as a result of muscle contraction (calves, quads, hams) and gravity.</a:t>
            </a:r>
          </a:p>
          <a:p>
            <a:r>
              <a:rPr lang="en-US" sz="2400" dirty="0" smtClean="0"/>
              <a:t>Improves blood flow to brain—get out of your slump, and increase your energy.</a:t>
            </a:r>
          </a:p>
          <a:p>
            <a:r>
              <a:rPr lang="en-US" sz="2400" dirty="0" smtClean="0"/>
              <a:t>Relax– inversions like legs up have a relaxing effect targeting the parasympathetic system.</a:t>
            </a:r>
          </a:p>
          <a:p>
            <a:r>
              <a:rPr lang="en-US" sz="2400" dirty="0" smtClean="0"/>
              <a:t>Core strength---inversions require upper body strength to hold and maintain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7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Plow pose--</a:t>
            </a:r>
            <a:r>
              <a:rPr lang="en-US" dirty="0" err="1" smtClean="0"/>
              <a:t>Halasana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09" y="2312127"/>
            <a:ext cx="7115446" cy="455893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2481943"/>
            <a:ext cx="4144736" cy="31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8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Dolphin –heels off mat; upper body resting on forearms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8" y="2612571"/>
            <a:ext cx="5773782" cy="3749040"/>
          </a:xfrm>
        </p:spPr>
      </p:pic>
    </p:spTree>
    <p:extLst>
      <p:ext uri="{BB962C8B-B14F-4D97-AF65-F5344CB8AC3E}">
        <p14:creationId xmlns:p14="http://schemas.microsoft.com/office/powerpoint/2010/main" val="414347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953" y="0"/>
            <a:ext cx="4885509" cy="6858000"/>
          </a:xfrm>
        </p:spPr>
      </p:pic>
    </p:spTree>
    <p:extLst>
      <p:ext uri="{BB962C8B-B14F-4D97-AF65-F5344CB8AC3E}">
        <p14:creationId xmlns:p14="http://schemas.microsoft.com/office/powerpoint/2010/main" val="228106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Legs up the wall—</a:t>
            </a:r>
            <a:r>
              <a:rPr lang="en-US" dirty="0" err="1" smtClean="0"/>
              <a:t>Viparita</a:t>
            </a:r>
            <a:r>
              <a:rPr lang="en-US" dirty="0" smtClean="0"/>
              <a:t> </a:t>
            </a:r>
            <a:r>
              <a:rPr lang="en-US" dirty="0" err="1" smtClean="0"/>
              <a:t>Karani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74" y="2364379"/>
            <a:ext cx="5212079" cy="3596458"/>
          </a:xfrm>
        </p:spPr>
      </p:pic>
    </p:spTree>
    <p:extLst>
      <p:ext uri="{BB962C8B-B14F-4D97-AF65-F5344CB8AC3E}">
        <p14:creationId xmlns:p14="http://schemas.microsoft.com/office/powerpoint/2010/main" val="149917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51" y="542594"/>
            <a:ext cx="8761413" cy="706964"/>
          </a:xfrm>
        </p:spPr>
        <p:txBody>
          <a:bodyPr/>
          <a:lstStyle/>
          <a:p>
            <a:r>
              <a:rPr lang="en-US" sz="4400" dirty="0" smtClean="0"/>
              <a:t>Inversion and salutation flow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249557"/>
            <a:ext cx="8825659" cy="5438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MOUNTAIN</a:t>
            </a:r>
          </a:p>
          <a:p>
            <a:pPr marL="0" indent="0">
              <a:buNone/>
            </a:pPr>
            <a:r>
              <a:rPr lang="en-US" sz="2000" b="1" dirty="0" smtClean="0"/>
              <a:t>CHAIR								CANDLESTICK SPLIT</a:t>
            </a:r>
          </a:p>
          <a:p>
            <a:pPr marL="0" indent="0">
              <a:buNone/>
            </a:pPr>
            <a:r>
              <a:rPr lang="en-US" sz="2000" b="1" dirty="0" smtClean="0"/>
              <a:t>STANDING FORWARD FOLD			UPDOG</a:t>
            </a:r>
          </a:p>
          <a:p>
            <a:pPr marL="0" indent="0">
              <a:buNone/>
            </a:pPr>
            <a:r>
              <a:rPr lang="en-US" sz="2000" b="1" dirty="0" smtClean="0"/>
              <a:t>DOLPHIN							CAT/COW</a:t>
            </a:r>
          </a:p>
          <a:p>
            <a:pPr marL="0" indent="0">
              <a:buNone/>
            </a:pPr>
            <a:r>
              <a:rPr lang="en-US" sz="2000" b="1" dirty="0" smtClean="0"/>
              <a:t>CRESCENT LUNGE					CRESCENT</a:t>
            </a:r>
          </a:p>
          <a:p>
            <a:pPr marL="0" indent="0">
              <a:buNone/>
            </a:pPr>
            <a:r>
              <a:rPr lang="en-US" sz="2000" b="1" dirty="0" smtClean="0"/>
              <a:t>UPDOG								½ STAND FORWARD FOLD</a:t>
            </a:r>
          </a:p>
          <a:p>
            <a:pPr marL="0" indent="0">
              <a:buNone/>
            </a:pPr>
            <a:r>
              <a:rPr lang="en-US" sz="2000" b="1" dirty="0" smtClean="0"/>
              <a:t>ROLL OVER INTO CANDLESTICK		CHAIR</a:t>
            </a:r>
          </a:p>
          <a:p>
            <a:pPr marL="0" indent="0">
              <a:buNone/>
            </a:pPr>
            <a:r>
              <a:rPr lang="en-US" sz="2000" b="1" dirty="0" smtClean="0"/>
              <a:t>PLOW								MOUNTAIN</a:t>
            </a:r>
          </a:p>
          <a:p>
            <a:pPr marL="0" indent="0">
              <a:buNone/>
            </a:pPr>
            <a:r>
              <a:rPr lang="en-US" sz="2000" b="1" dirty="0" smtClean="0"/>
              <a:t>BRIDGE</a:t>
            </a:r>
          </a:p>
          <a:p>
            <a:pPr marL="0" indent="0">
              <a:buNone/>
            </a:pPr>
            <a:r>
              <a:rPr lang="en-US" sz="2000" b="1" dirty="0" smtClean="0"/>
              <a:t>SUPINE BUTTERFLY</a:t>
            </a:r>
          </a:p>
          <a:p>
            <a:pPr marL="0" indent="0">
              <a:buNone/>
            </a:pPr>
            <a:r>
              <a:rPr lang="en-US" sz="2000" b="1" dirty="0" smtClean="0"/>
              <a:t>RECLINING TWIST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978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034" y="862149"/>
            <a:ext cx="4368687" cy="5995851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98716" y="613168"/>
            <a:ext cx="8761413" cy="1150317"/>
          </a:xfrm>
        </p:spPr>
        <p:txBody>
          <a:bodyPr/>
          <a:lstStyle/>
          <a:p>
            <a:r>
              <a:rPr lang="en-US" dirty="0" smtClean="0"/>
              <a:t>Lymphatics-covert </a:t>
            </a:r>
            <a:br>
              <a:rPr lang="en-US" dirty="0" smtClean="0"/>
            </a:br>
            <a:r>
              <a:rPr lang="en-US" dirty="0" smtClean="0"/>
              <a:t>defense. lymph nodes-</a:t>
            </a:r>
            <a:br>
              <a:rPr lang="en-US" dirty="0" smtClean="0"/>
            </a:br>
            <a:r>
              <a:rPr lang="en-US" dirty="0" smtClean="0"/>
              <a:t>miniature grenades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71" y="2168435"/>
            <a:ext cx="2109118" cy="232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3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28" y="660159"/>
            <a:ext cx="8761413" cy="706964"/>
          </a:xfrm>
        </p:spPr>
        <p:txBody>
          <a:bodyPr/>
          <a:lstStyle/>
          <a:p>
            <a:r>
              <a:rPr lang="en-US" dirty="0" smtClean="0"/>
              <a:t>Candlestick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051" y="1367123"/>
            <a:ext cx="3409406" cy="5177367"/>
          </a:xfrm>
        </p:spPr>
      </p:pic>
    </p:spTree>
    <p:extLst>
      <p:ext uri="{BB962C8B-B14F-4D97-AF65-F5344CB8AC3E}">
        <p14:creationId xmlns:p14="http://schemas.microsoft.com/office/powerpoint/2010/main" val="268156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22" y="0"/>
            <a:ext cx="6792685" cy="6858000"/>
          </a:xfrm>
        </p:spPr>
      </p:pic>
    </p:spTree>
    <p:extLst>
      <p:ext uri="{BB962C8B-B14F-4D97-AF65-F5344CB8AC3E}">
        <p14:creationId xmlns:p14="http://schemas.microsoft.com/office/powerpoint/2010/main" val="77181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37" y="1358538"/>
            <a:ext cx="5068389" cy="4950822"/>
          </a:xfrm>
        </p:spPr>
      </p:pic>
    </p:spTree>
    <p:extLst>
      <p:ext uri="{BB962C8B-B14F-4D97-AF65-F5344CB8AC3E}">
        <p14:creationId xmlns:p14="http://schemas.microsoft.com/office/powerpoint/2010/main" val="261252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130" y="1267097"/>
            <a:ext cx="4310743" cy="4598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3" y="1267096"/>
            <a:ext cx="6387737" cy="459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9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3" y="705394"/>
            <a:ext cx="5303520" cy="6152606"/>
          </a:xfrm>
        </p:spPr>
      </p:pic>
    </p:spTree>
    <p:extLst>
      <p:ext uri="{BB962C8B-B14F-4D97-AF65-F5344CB8AC3E}">
        <p14:creationId xmlns:p14="http://schemas.microsoft.com/office/powerpoint/2010/main" val="412948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63" y="783773"/>
            <a:ext cx="5577839" cy="5643154"/>
          </a:xfrm>
        </p:spPr>
      </p:pic>
    </p:spTree>
    <p:extLst>
      <p:ext uri="{BB962C8B-B14F-4D97-AF65-F5344CB8AC3E}">
        <p14:creationId xmlns:p14="http://schemas.microsoft.com/office/powerpoint/2010/main" val="290874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facing dog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89" y="2638697"/>
            <a:ext cx="5440929" cy="3252651"/>
          </a:xfrm>
        </p:spPr>
      </p:pic>
    </p:spTree>
    <p:extLst>
      <p:ext uri="{BB962C8B-B14F-4D97-AF65-F5344CB8AC3E}">
        <p14:creationId xmlns:p14="http://schemas.microsoft.com/office/powerpoint/2010/main" val="2278182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110</Words>
  <Application>Microsoft Office PowerPoint</Application>
  <PresentationFormat>Widescreen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Inversions: </vt:lpstr>
      <vt:lpstr>Lymphatics-covert  defense. lymph nodes- miniature grenades</vt:lpstr>
      <vt:lpstr>Candlestick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Downward facing dog </vt:lpstr>
      <vt:lpstr>Plow pose--Halasana</vt:lpstr>
      <vt:lpstr>Dolphin –heels off mat; upper body resting on forearms</vt:lpstr>
      <vt:lpstr>PowerPoint Presentation</vt:lpstr>
      <vt:lpstr>Legs up the wall—Viparita Karani</vt:lpstr>
      <vt:lpstr>Inversion and salutation flow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Inversions: </dc:title>
  <dc:creator>Rhonda Hodgins</dc:creator>
  <cp:lastModifiedBy>Rhonda Hodgins</cp:lastModifiedBy>
  <cp:revision>31</cp:revision>
  <dcterms:created xsi:type="dcterms:W3CDTF">2017-04-02T16:44:34Z</dcterms:created>
  <dcterms:modified xsi:type="dcterms:W3CDTF">2017-10-05T18:55:34Z</dcterms:modified>
</cp:coreProperties>
</file>