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E30DAB-E595-4BF4-9E35-8A719F23916D}" v="82" dt="2020-03-16T22:50:14.4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47" autoAdjust="0"/>
    <p:restoredTop sz="94660"/>
  </p:normalViewPr>
  <p:slideViewPr>
    <p:cSldViewPr snapToGrid="0">
      <p:cViewPr varScale="1">
        <p:scale>
          <a:sx n="64" d="100"/>
          <a:sy n="64" d="100"/>
        </p:scale>
        <p:origin x="170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7D93A09-F445-42E4-9CCE-EBF3B7FAC82C}" type="datetimeFigureOut">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BFADC5-6A2B-40BA-9D13-B9B917EF3FA4}" type="slidenum">
              <a:rPr lang="en-US" smtClean="0"/>
              <a:t>‹#›</a:t>
            </a:fld>
            <a:endParaRPr lang="en-US"/>
          </a:p>
        </p:txBody>
      </p:sp>
    </p:spTree>
    <p:extLst>
      <p:ext uri="{BB962C8B-B14F-4D97-AF65-F5344CB8AC3E}">
        <p14:creationId xmlns:p14="http://schemas.microsoft.com/office/powerpoint/2010/main" val="723439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D93A09-F445-42E4-9CCE-EBF3B7FAC82C}" type="datetimeFigureOut">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BFADC5-6A2B-40BA-9D13-B9B917EF3FA4}" type="slidenum">
              <a:rPr lang="en-US" smtClean="0"/>
              <a:t>‹#›</a:t>
            </a:fld>
            <a:endParaRPr lang="en-US"/>
          </a:p>
        </p:txBody>
      </p:sp>
    </p:spTree>
    <p:extLst>
      <p:ext uri="{BB962C8B-B14F-4D97-AF65-F5344CB8AC3E}">
        <p14:creationId xmlns:p14="http://schemas.microsoft.com/office/powerpoint/2010/main" val="623217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D93A09-F445-42E4-9CCE-EBF3B7FAC82C}" type="datetimeFigureOut">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BFADC5-6A2B-40BA-9D13-B9B917EF3FA4}" type="slidenum">
              <a:rPr lang="en-US" smtClean="0"/>
              <a:t>‹#›</a:t>
            </a:fld>
            <a:endParaRPr lang="en-US"/>
          </a:p>
        </p:txBody>
      </p:sp>
    </p:spTree>
    <p:extLst>
      <p:ext uri="{BB962C8B-B14F-4D97-AF65-F5344CB8AC3E}">
        <p14:creationId xmlns:p14="http://schemas.microsoft.com/office/powerpoint/2010/main" val="3924894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D93A09-F445-42E4-9CCE-EBF3B7FAC82C}" type="datetimeFigureOut">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BFADC5-6A2B-40BA-9D13-B9B917EF3FA4}" type="slidenum">
              <a:rPr lang="en-US" smtClean="0"/>
              <a:t>‹#›</a:t>
            </a:fld>
            <a:endParaRPr lang="en-US"/>
          </a:p>
        </p:txBody>
      </p:sp>
    </p:spTree>
    <p:extLst>
      <p:ext uri="{BB962C8B-B14F-4D97-AF65-F5344CB8AC3E}">
        <p14:creationId xmlns:p14="http://schemas.microsoft.com/office/powerpoint/2010/main" val="257743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D93A09-F445-42E4-9CCE-EBF3B7FAC82C}" type="datetimeFigureOut">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BFADC5-6A2B-40BA-9D13-B9B917EF3FA4}" type="slidenum">
              <a:rPr lang="en-US" smtClean="0"/>
              <a:t>‹#›</a:t>
            </a:fld>
            <a:endParaRPr lang="en-US"/>
          </a:p>
        </p:txBody>
      </p:sp>
    </p:spTree>
    <p:extLst>
      <p:ext uri="{BB962C8B-B14F-4D97-AF65-F5344CB8AC3E}">
        <p14:creationId xmlns:p14="http://schemas.microsoft.com/office/powerpoint/2010/main" val="259489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D93A09-F445-42E4-9CCE-EBF3B7FAC82C}" type="datetimeFigureOut">
              <a:rPr lang="en-US" smtClean="0"/>
              <a:t>3/16/2020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BFADC5-6A2B-40BA-9D13-B9B917EF3FA4}" type="slidenum">
              <a:rPr lang="en-US" smtClean="0"/>
              <a:t>‹#›</a:t>
            </a:fld>
            <a:endParaRPr lang="en-US"/>
          </a:p>
        </p:txBody>
      </p:sp>
    </p:spTree>
    <p:extLst>
      <p:ext uri="{BB962C8B-B14F-4D97-AF65-F5344CB8AC3E}">
        <p14:creationId xmlns:p14="http://schemas.microsoft.com/office/powerpoint/2010/main" val="821724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D93A09-F445-42E4-9CCE-EBF3B7FAC82C}" type="datetimeFigureOut">
              <a:rPr lang="en-US" smtClean="0"/>
              <a:t>3/16/2020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BFADC5-6A2B-40BA-9D13-B9B917EF3FA4}" type="slidenum">
              <a:rPr lang="en-US" smtClean="0"/>
              <a:t>‹#›</a:t>
            </a:fld>
            <a:endParaRPr lang="en-US"/>
          </a:p>
        </p:txBody>
      </p:sp>
    </p:spTree>
    <p:extLst>
      <p:ext uri="{BB962C8B-B14F-4D97-AF65-F5344CB8AC3E}">
        <p14:creationId xmlns:p14="http://schemas.microsoft.com/office/powerpoint/2010/main" val="3433723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D93A09-F445-42E4-9CCE-EBF3B7FAC82C}" type="datetimeFigureOut">
              <a:rPr lang="en-US" smtClean="0"/>
              <a:t>3/16/2020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BFADC5-6A2B-40BA-9D13-B9B917EF3FA4}" type="slidenum">
              <a:rPr lang="en-US" smtClean="0"/>
              <a:t>‹#›</a:t>
            </a:fld>
            <a:endParaRPr lang="en-US"/>
          </a:p>
        </p:txBody>
      </p:sp>
    </p:spTree>
    <p:extLst>
      <p:ext uri="{BB962C8B-B14F-4D97-AF65-F5344CB8AC3E}">
        <p14:creationId xmlns:p14="http://schemas.microsoft.com/office/powerpoint/2010/main" val="3930246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D93A09-F445-42E4-9CCE-EBF3B7FAC82C}" type="datetimeFigureOut">
              <a:rPr lang="en-US" smtClean="0"/>
              <a:t>3/16/2020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BFADC5-6A2B-40BA-9D13-B9B917EF3FA4}" type="slidenum">
              <a:rPr lang="en-US" smtClean="0"/>
              <a:t>‹#›</a:t>
            </a:fld>
            <a:endParaRPr lang="en-US"/>
          </a:p>
        </p:txBody>
      </p:sp>
    </p:spTree>
    <p:extLst>
      <p:ext uri="{BB962C8B-B14F-4D97-AF65-F5344CB8AC3E}">
        <p14:creationId xmlns:p14="http://schemas.microsoft.com/office/powerpoint/2010/main" val="1760124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7D93A09-F445-42E4-9CCE-EBF3B7FAC82C}" type="datetimeFigureOut">
              <a:rPr lang="en-US" smtClean="0"/>
              <a:t>3/16/2020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BFADC5-6A2B-40BA-9D13-B9B917EF3FA4}" type="slidenum">
              <a:rPr lang="en-US" smtClean="0"/>
              <a:t>‹#›</a:t>
            </a:fld>
            <a:endParaRPr lang="en-US"/>
          </a:p>
        </p:txBody>
      </p:sp>
    </p:spTree>
    <p:extLst>
      <p:ext uri="{BB962C8B-B14F-4D97-AF65-F5344CB8AC3E}">
        <p14:creationId xmlns:p14="http://schemas.microsoft.com/office/powerpoint/2010/main" val="1517798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7D93A09-F445-42E4-9CCE-EBF3B7FAC82C}" type="datetimeFigureOut">
              <a:rPr lang="en-US" smtClean="0"/>
              <a:t>3/16/2020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BFADC5-6A2B-40BA-9D13-B9B917EF3FA4}" type="slidenum">
              <a:rPr lang="en-US" smtClean="0"/>
              <a:t>‹#›</a:t>
            </a:fld>
            <a:endParaRPr lang="en-US"/>
          </a:p>
        </p:txBody>
      </p:sp>
    </p:spTree>
    <p:extLst>
      <p:ext uri="{BB962C8B-B14F-4D97-AF65-F5344CB8AC3E}">
        <p14:creationId xmlns:p14="http://schemas.microsoft.com/office/powerpoint/2010/main" val="2672736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67D93A09-F445-42E4-9CCE-EBF3B7FAC82C}" type="datetimeFigureOut">
              <a:rPr lang="en-US" smtClean="0"/>
              <a:t>3/16/2020</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53BFADC5-6A2B-40BA-9D13-B9B917EF3FA4}" type="slidenum">
              <a:rPr lang="en-US" smtClean="0"/>
              <a:t>‹#›</a:t>
            </a:fld>
            <a:endParaRPr lang="en-US"/>
          </a:p>
        </p:txBody>
      </p:sp>
    </p:spTree>
    <p:extLst>
      <p:ext uri="{BB962C8B-B14F-4D97-AF65-F5344CB8AC3E}">
        <p14:creationId xmlns:p14="http://schemas.microsoft.com/office/powerpoint/2010/main" val="1134167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noodle.com/"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youtube.com/watch?v=qr_RzV5Qrgc" TargetMode="External"/><Relationship Id="rId5" Type="http://schemas.openxmlformats.org/officeDocument/2006/relationships/hyperlink" Target="https://mysteryscience.com/school-closure-planning" TargetMode="External"/><Relationship Id="rId4" Type="http://schemas.openxmlformats.org/officeDocument/2006/relationships/hyperlink" Target="https://www.youtube.com/watch?v=iWowDC3x0h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cell phone&#10;&#10;Description automatically generated">
            <a:extLst>
              <a:ext uri="{FF2B5EF4-FFF2-40B4-BE49-F238E27FC236}">
                <a16:creationId xmlns:a16="http://schemas.microsoft.com/office/drawing/2014/main" id="{7E1C7DF8-2D84-45F5-8290-91B8592A1E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58000" cy="9144000"/>
          </a:xfrm>
          <a:prstGeom prst="rect">
            <a:avLst/>
          </a:prstGeom>
        </p:spPr>
      </p:pic>
      <p:sp>
        <p:nvSpPr>
          <p:cNvPr id="6" name="TextBox 5">
            <a:extLst>
              <a:ext uri="{FF2B5EF4-FFF2-40B4-BE49-F238E27FC236}">
                <a16:creationId xmlns:a16="http://schemas.microsoft.com/office/drawing/2014/main" id="{B667F872-F078-4E48-8363-CA58C5C77BE7}"/>
              </a:ext>
            </a:extLst>
          </p:cNvPr>
          <p:cNvSpPr txBox="1"/>
          <p:nvPr/>
        </p:nvSpPr>
        <p:spPr>
          <a:xfrm>
            <a:off x="2967135" y="615820"/>
            <a:ext cx="2705878" cy="369332"/>
          </a:xfrm>
          <a:prstGeom prst="rect">
            <a:avLst/>
          </a:prstGeom>
          <a:noFill/>
        </p:spPr>
        <p:txBody>
          <a:bodyPr wrap="square" rtlCol="0">
            <a:spAutoFit/>
          </a:bodyPr>
          <a:lstStyle/>
          <a:p>
            <a:r>
              <a:rPr lang="en-US" dirty="0">
                <a:latin typeface="Century Gothic" panose="020B0502020202020204" pitchFamily="34" charset="0"/>
              </a:rPr>
              <a:t>March 16 – 20, 2020</a:t>
            </a:r>
          </a:p>
        </p:txBody>
      </p:sp>
      <p:sp>
        <p:nvSpPr>
          <p:cNvPr id="7" name="TextBox 6">
            <a:extLst>
              <a:ext uri="{FF2B5EF4-FFF2-40B4-BE49-F238E27FC236}">
                <a16:creationId xmlns:a16="http://schemas.microsoft.com/office/drawing/2014/main" id="{D7398833-2B13-4774-BBCA-2A0EB49F7238}"/>
              </a:ext>
            </a:extLst>
          </p:cNvPr>
          <p:cNvSpPr txBox="1"/>
          <p:nvPr/>
        </p:nvSpPr>
        <p:spPr>
          <a:xfrm>
            <a:off x="1380928" y="1123918"/>
            <a:ext cx="4833257" cy="954107"/>
          </a:xfrm>
          <a:prstGeom prst="rect">
            <a:avLst/>
          </a:prstGeom>
          <a:noFill/>
        </p:spPr>
        <p:txBody>
          <a:bodyPr wrap="square" rtlCol="0">
            <a:spAutoFit/>
          </a:bodyPr>
          <a:lstStyle/>
          <a:p>
            <a:r>
              <a:rPr lang="en-US" sz="1400" dirty="0">
                <a:latin typeface="Century Gothic" panose="020B0502020202020204" pitchFamily="34" charset="0"/>
              </a:rPr>
              <a:t>This week we want students to become familiar with online learning tools available to them.  Take this time to create accounts on seesaw and epic.  Log into </a:t>
            </a:r>
            <a:r>
              <a:rPr lang="en-US" sz="1400" dirty="0" err="1">
                <a:latin typeface="Century Gothic" panose="020B0502020202020204" pitchFamily="34" charset="0"/>
              </a:rPr>
              <a:t>iReady</a:t>
            </a:r>
            <a:r>
              <a:rPr lang="en-US" sz="1400" dirty="0">
                <a:latin typeface="Century Gothic" panose="020B0502020202020204" pitchFamily="34" charset="0"/>
              </a:rPr>
              <a:t> and complete one reading lesson.</a:t>
            </a:r>
          </a:p>
        </p:txBody>
      </p:sp>
      <p:sp>
        <p:nvSpPr>
          <p:cNvPr id="8" name="TextBox 7">
            <a:extLst>
              <a:ext uri="{FF2B5EF4-FFF2-40B4-BE49-F238E27FC236}">
                <a16:creationId xmlns:a16="http://schemas.microsoft.com/office/drawing/2014/main" id="{3635CB3E-46A3-489A-8094-676F5EEC239E}"/>
              </a:ext>
            </a:extLst>
          </p:cNvPr>
          <p:cNvSpPr txBox="1"/>
          <p:nvPr/>
        </p:nvSpPr>
        <p:spPr>
          <a:xfrm>
            <a:off x="1380930" y="2555807"/>
            <a:ext cx="4833257" cy="1384995"/>
          </a:xfrm>
          <a:prstGeom prst="rect">
            <a:avLst/>
          </a:prstGeom>
          <a:noFill/>
        </p:spPr>
        <p:txBody>
          <a:bodyPr wrap="square" rtlCol="0">
            <a:spAutoFit/>
          </a:bodyPr>
          <a:lstStyle/>
          <a:p>
            <a:r>
              <a:rPr lang="en-US" sz="1400" dirty="0">
                <a:latin typeface="Century Gothic" panose="020B0502020202020204" pitchFamily="34" charset="0"/>
              </a:rPr>
              <a:t>Get out your spring writing journal.  Choose one writing prompt.  Remember to use capital letters at the beginnings of your sentences, good spacing, your best spelling and handwriting, and punctuation.  If you didn’t pick up a journal, use a notebook from home.</a:t>
            </a:r>
          </a:p>
        </p:txBody>
      </p:sp>
      <p:sp>
        <p:nvSpPr>
          <p:cNvPr id="9" name="TextBox 8">
            <a:extLst>
              <a:ext uri="{FF2B5EF4-FFF2-40B4-BE49-F238E27FC236}">
                <a16:creationId xmlns:a16="http://schemas.microsoft.com/office/drawing/2014/main" id="{ACC800FF-FA48-4909-A14C-18B9ECF3FE7B}"/>
              </a:ext>
            </a:extLst>
          </p:cNvPr>
          <p:cNvSpPr txBox="1"/>
          <p:nvPr/>
        </p:nvSpPr>
        <p:spPr>
          <a:xfrm>
            <a:off x="1380929" y="4195782"/>
            <a:ext cx="4833257" cy="523220"/>
          </a:xfrm>
          <a:prstGeom prst="rect">
            <a:avLst/>
          </a:prstGeom>
          <a:noFill/>
        </p:spPr>
        <p:txBody>
          <a:bodyPr wrap="square" rtlCol="0" anchor="t">
            <a:spAutoFit/>
          </a:bodyPr>
          <a:lstStyle/>
          <a:p>
            <a:r>
              <a:rPr lang="en-US" sz="1400" dirty="0">
                <a:latin typeface="Century Gothic"/>
              </a:rPr>
              <a:t>Log into your prodigy account.  Log into iReady and complete one math lesson.</a:t>
            </a:r>
          </a:p>
        </p:txBody>
      </p:sp>
      <p:sp>
        <p:nvSpPr>
          <p:cNvPr id="10" name="TextBox 9">
            <a:extLst>
              <a:ext uri="{FF2B5EF4-FFF2-40B4-BE49-F238E27FC236}">
                <a16:creationId xmlns:a16="http://schemas.microsoft.com/office/drawing/2014/main" id="{95C9DA27-A6A0-4209-947E-5FCC32EA715B}"/>
              </a:ext>
            </a:extLst>
          </p:cNvPr>
          <p:cNvSpPr txBox="1"/>
          <p:nvPr/>
        </p:nvSpPr>
        <p:spPr>
          <a:xfrm>
            <a:off x="1589312" y="5757571"/>
            <a:ext cx="4833257" cy="738664"/>
          </a:xfrm>
          <a:prstGeom prst="rect">
            <a:avLst/>
          </a:prstGeom>
          <a:noFill/>
        </p:spPr>
        <p:txBody>
          <a:bodyPr wrap="square" rtlCol="0" anchor="t">
            <a:spAutoFit/>
          </a:bodyPr>
          <a:lstStyle/>
          <a:p>
            <a:r>
              <a:rPr lang="en-US" sz="1400" dirty="0">
                <a:latin typeface="Century Gothic"/>
              </a:rPr>
              <a:t>Get outside and go for a walk.  Stuck inside?  Try your favorite </a:t>
            </a:r>
            <a:r>
              <a:rPr lang="en-US" sz="1400" dirty="0" err="1">
                <a:latin typeface="Century Gothic"/>
              </a:rPr>
              <a:t>GoNoodle</a:t>
            </a:r>
            <a:r>
              <a:rPr lang="en-US" sz="1400" dirty="0">
                <a:latin typeface="Century Gothic"/>
              </a:rPr>
              <a:t> activity </a:t>
            </a:r>
            <a:r>
              <a:rPr lang="en-US" sz="1400" dirty="0">
                <a:latin typeface="Century Gothic"/>
                <a:hlinkClick r:id="rId3"/>
              </a:rPr>
              <a:t>here </a:t>
            </a:r>
            <a:r>
              <a:rPr lang="en-US" sz="1400" dirty="0">
                <a:latin typeface="Century Gothic"/>
              </a:rPr>
              <a:t>or do some yoga </a:t>
            </a:r>
            <a:r>
              <a:rPr lang="en-US" sz="1400" dirty="0">
                <a:latin typeface="Century Gothic"/>
                <a:hlinkClick r:id="rId4"/>
              </a:rPr>
              <a:t>here.</a:t>
            </a:r>
            <a:endParaRPr lang="en-US" sz="1400" dirty="0">
              <a:latin typeface="Century Gothic"/>
            </a:endParaRPr>
          </a:p>
        </p:txBody>
      </p:sp>
      <p:sp>
        <p:nvSpPr>
          <p:cNvPr id="11" name="TextBox 10">
            <a:extLst>
              <a:ext uri="{FF2B5EF4-FFF2-40B4-BE49-F238E27FC236}">
                <a16:creationId xmlns:a16="http://schemas.microsoft.com/office/drawing/2014/main" id="{F32DEC68-3E3E-4800-BC9B-CDA358ABF43C}"/>
              </a:ext>
            </a:extLst>
          </p:cNvPr>
          <p:cNvSpPr txBox="1"/>
          <p:nvPr/>
        </p:nvSpPr>
        <p:spPr>
          <a:xfrm>
            <a:off x="1380928" y="7273194"/>
            <a:ext cx="4833257" cy="738664"/>
          </a:xfrm>
          <a:prstGeom prst="rect">
            <a:avLst/>
          </a:prstGeom>
          <a:noFill/>
        </p:spPr>
        <p:txBody>
          <a:bodyPr wrap="square" rtlCol="0">
            <a:spAutoFit/>
          </a:bodyPr>
          <a:lstStyle/>
          <a:p>
            <a:r>
              <a:rPr lang="en-US" sz="1400" dirty="0">
                <a:latin typeface="Century Gothic" panose="020B0502020202020204" pitchFamily="34" charset="0"/>
              </a:rPr>
              <a:t>Choose a mystery science lesson </a:t>
            </a:r>
            <a:r>
              <a:rPr lang="en-US" sz="1400" dirty="0">
                <a:latin typeface="Century Gothic" panose="020B0502020202020204" pitchFamily="34" charset="0"/>
                <a:hlinkClick r:id="rId5"/>
              </a:rPr>
              <a:t>here.</a:t>
            </a:r>
            <a:endParaRPr lang="en-US" sz="1400" dirty="0">
              <a:latin typeface="Century Gothic" panose="020B0502020202020204" pitchFamily="34" charset="0"/>
            </a:endParaRPr>
          </a:p>
          <a:p>
            <a:endParaRPr lang="en-US" sz="1400" dirty="0">
              <a:latin typeface="Century Gothic" panose="020B0502020202020204" pitchFamily="34" charset="0"/>
            </a:endParaRPr>
          </a:p>
          <a:p>
            <a:r>
              <a:rPr lang="en-US" sz="1400" dirty="0">
                <a:latin typeface="Century Gothic" panose="020B0502020202020204" pitchFamily="34" charset="0"/>
              </a:rPr>
              <a:t>Learn how to draw a leprechaun puppy </a:t>
            </a:r>
            <a:r>
              <a:rPr lang="en-US" sz="1400" dirty="0">
                <a:latin typeface="Century Gothic" panose="020B0502020202020204" pitchFamily="34" charset="0"/>
                <a:hlinkClick r:id="rId6"/>
              </a:rPr>
              <a:t>here</a:t>
            </a:r>
            <a:r>
              <a:rPr lang="en-US" sz="1400" dirty="0">
                <a:latin typeface="Century Gothic" panose="020B0502020202020204" pitchFamily="34" charset="0"/>
              </a:rPr>
              <a:t>.</a:t>
            </a:r>
          </a:p>
        </p:txBody>
      </p:sp>
    </p:spTree>
    <p:extLst>
      <p:ext uri="{BB962C8B-B14F-4D97-AF65-F5344CB8AC3E}">
        <p14:creationId xmlns:p14="http://schemas.microsoft.com/office/powerpoint/2010/main" val="15109959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C54F54872506D49AA00B53D6ECFB1DA" ma:contentTypeVersion="12" ma:contentTypeDescription="Create a new document." ma:contentTypeScope="" ma:versionID="6ff18080dedf351566b7b807d080ab45">
  <xsd:schema xmlns:xsd="http://www.w3.org/2001/XMLSchema" xmlns:xs="http://www.w3.org/2001/XMLSchema" xmlns:p="http://schemas.microsoft.com/office/2006/metadata/properties" xmlns:ns3="1bcaceb5-d101-420a-afdc-700c8e48a044" xmlns:ns4="ba4bc643-20a5-4092-9877-85000e9f0576" targetNamespace="http://schemas.microsoft.com/office/2006/metadata/properties" ma:root="true" ma:fieldsID="937df5daaac42b005d63c9c3b03e4370" ns3:_="" ns4:_="">
    <xsd:import namespace="1bcaceb5-d101-420a-afdc-700c8e48a044"/>
    <xsd:import namespace="ba4bc643-20a5-4092-9877-85000e9f057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caceb5-d101-420a-afdc-700c8e48a044"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a4bc643-20a5-4092-9877-85000e9f0576"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C0CB7DA-8697-4758-B74C-F5B7E733BD2C}">
  <ds:schemaRefs>
    <ds:schemaRef ds:uri="http://purl.org/dc/elements/1.1/"/>
    <ds:schemaRef ds:uri="http://schemas.microsoft.com/office/2006/metadata/properties"/>
    <ds:schemaRef ds:uri="1bcaceb5-d101-420a-afdc-700c8e48a044"/>
    <ds:schemaRef ds:uri="ba4bc643-20a5-4092-9877-85000e9f0576"/>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EC38FC09-9BC1-476F-84D9-733F104B74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caceb5-d101-420a-afdc-700c8e48a044"/>
    <ds:schemaRef ds:uri="ba4bc643-20a5-4092-9877-85000e9f05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EE01712-1BE8-47E3-9CF5-986AB2F9126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35</TotalTime>
  <Words>119</Words>
  <Application>Microsoft Office PowerPoint</Application>
  <PresentationFormat>Letter Paper (8.5x11 in)</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Crawford, Joya K.</dc:creator>
  <cp:lastModifiedBy>Breer, Megan C.</cp:lastModifiedBy>
  <cp:revision>37</cp:revision>
  <dcterms:created xsi:type="dcterms:W3CDTF">2020-03-16T21:49:16Z</dcterms:created>
  <dcterms:modified xsi:type="dcterms:W3CDTF">2020-03-16T22:50:06Z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0x010100DC54F54872506D49AA00B53D6ECFB1DA</vt:lpwstr>
  </property>
</Properties>
</file>